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7597422"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62844" y="4836378"/>
            <a:ext cx="6152445" cy="2021622"/>
          </a:xfrm>
          <a:prstGeom prst="rect">
            <a:avLst/>
          </a:prstGeom>
          <a:solidFill>
            <a:srgbClr val="18171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81373" y="4920270"/>
            <a:ext cx="4572000" cy="914400"/>
            <a:chOff x="3341511" y="316253"/>
            <a:chExt cx="4860864" cy="801071"/>
          </a:xfrm>
        </p:grpSpPr>
        <p:sp>
          <p:nvSpPr>
            <p:cNvPr id="7" name="TextBox 6"/>
            <p:cNvSpPr txBox="1"/>
            <p:nvPr/>
          </p:nvSpPr>
          <p:spPr>
            <a:xfrm>
              <a:off x="3341511" y="316253"/>
              <a:ext cx="4860864" cy="600802"/>
            </a:xfrm>
            <a:prstGeom prst="rect">
              <a:avLst/>
            </a:prstGeom>
            <a:noFill/>
          </p:spPr>
          <p:txBody>
            <a:bodyPr wrap="square" rtlCol="0" anchor="ctr" anchorCtr="1">
              <a:spAutoFit/>
            </a:bodyPr>
            <a:lstStyle/>
            <a:p>
              <a:r>
                <a:rPr lang="en-US" sz="4400" b="1" dirty="0">
                  <a:solidFill>
                    <a:schemeClr val="bg1"/>
                  </a:solidFill>
                  <a:latin typeface="Candara" panose="020E0502030303020204" pitchFamily="34" charset="0"/>
                </a:rPr>
                <a:t>TITLE GOES HERE</a:t>
              </a:r>
            </a:p>
          </p:txBody>
        </p:sp>
        <p:sp>
          <p:nvSpPr>
            <p:cNvPr id="8" name="TextBox 7"/>
            <p:cNvSpPr txBox="1"/>
            <p:nvPr/>
          </p:nvSpPr>
          <p:spPr>
            <a:xfrm>
              <a:off x="4235674" y="843004"/>
              <a:ext cx="2916518" cy="274320"/>
            </a:xfrm>
            <a:prstGeom prst="rect">
              <a:avLst/>
            </a:prstGeom>
            <a:noFill/>
          </p:spPr>
          <p:txBody>
            <a:bodyPr wrap="square" rtlCol="0" anchor="ctr" anchorCtr="1">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TextBox 8"/>
          <p:cNvSpPr txBox="1"/>
          <p:nvPr/>
        </p:nvSpPr>
        <p:spPr>
          <a:xfrm>
            <a:off x="581373" y="5918561"/>
            <a:ext cx="610164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0" name="Rectangle 9"/>
          <p:cNvSpPr/>
          <p:nvPr/>
        </p:nvSpPr>
        <p:spPr>
          <a:xfrm>
            <a:off x="7286977" y="812801"/>
            <a:ext cx="620889" cy="620889"/>
          </a:xfrm>
          <a:prstGeom prst="rect">
            <a:avLst/>
          </a:prstGeom>
          <a:solidFill>
            <a:srgbClr val="44D7F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2" name="Text Box 10"/>
          <p:cNvSpPr txBox="1">
            <a:spLocks noChangeArrowheads="1"/>
          </p:cNvSpPr>
          <p:nvPr/>
        </p:nvSpPr>
        <p:spPr bwMode="auto">
          <a:xfrm>
            <a:off x="8191772" y="646191"/>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 name="Rectangle 12"/>
          <p:cNvSpPr/>
          <p:nvPr/>
        </p:nvSpPr>
        <p:spPr>
          <a:xfrm>
            <a:off x="7278016" y="2353735"/>
            <a:ext cx="620889" cy="620889"/>
          </a:xfrm>
          <a:prstGeom prst="rect">
            <a:avLst/>
          </a:prstGeom>
          <a:solidFill>
            <a:srgbClr val="36B8E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4" name="Text Box 10"/>
          <p:cNvSpPr txBox="1">
            <a:spLocks noChangeArrowheads="1"/>
          </p:cNvSpPr>
          <p:nvPr/>
        </p:nvSpPr>
        <p:spPr bwMode="auto">
          <a:xfrm>
            <a:off x="8182811" y="218712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Rectangle 14"/>
          <p:cNvSpPr/>
          <p:nvPr/>
        </p:nvSpPr>
        <p:spPr>
          <a:xfrm>
            <a:off x="7278016" y="3880558"/>
            <a:ext cx="620889" cy="620889"/>
          </a:xfrm>
          <a:prstGeom prst="rect">
            <a:avLst/>
          </a:prstGeom>
          <a:solidFill>
            <a:srgbClr val="239BD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16" name="Text Box 10"/>
          <p:cNvSpPr txBox="1">
            <a:spLocks noChangeArrowheads="1"/>
          </p:cNvSpPr>
          <p:nvPr/>
        </p:nvSpPr>
        <p:spPr bwMode="auto">
          <a:xfrm>
            <a:off x="8182811" y="3713948"/>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7" name="Rectangle 16"/>
          <p:cNvSpPr/>
          <p:nvPr/>
        </p:nvSpPr>
        <p:spPr>
          <a:xfrm>
            <a:off x="7283881" y="5418670"/>
            <a:ext cx="620889" cy="620889"/>
          </a:xfrm>
          <a:prstGeom prst="rect">
            <a:avLst/>
          </a:prstGeom>
          <a:solidFill>
            <a:srgbClr val="157EBF"/>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04</a:t>
            </a:r>
          </a:p>
        </p:txBody>
      </p:sp>
      <p:sp>
        <p:nvSpPr>
          <p:cNvPr id="18" name="Text Box 10"/>
          <p:cNvSpPr txBox="1">
            <a:spLocks noChangeArrowheads="1"/>
          </p:cNvSpPr>
          <p:nvPr/>
        </p:nvSpPr>
        <p:spPr bwMode="auto">
          <a:xfrm>
            <a:off x="8188676" y="5252060"/>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111367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par>
                          <p:cTn id="12" fill="hold">
                            <p:stCondLst>
                              <p:cond delay="1500"/>
                            </p:stCondLst>
                            <p:childTnLst>
                              <p:par>
                                <p:cTn id="13" presetID="22" presetClass="entr" presetSubtype="8"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2500"/>
                            </p:stCondLst>
                            <p:childTnLst>
                              <p:par>
                                <p:cTn id="21" presetID="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childTnLst>
                          </p:cTn>
                        </p:par>
                        <p:par>
                          <p:cTn id="29" fill="hold">
                            <p:stCondLst>
                              <p:cond delay="3500"/>
                            </p:stCondLst>
                            <p:childTnLst>
                              <p:par>
                                <p:cTn id="30" presetID="2" presetClass="entr" presetSubtype="4"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par>
                          <p:cTn id="34" fill="hold">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par>
                          <p:cTn id="38" fill="hold">
                            <p:stCondLst>
                              <p:cond delay="4500"/>
                            </p:stCondLst>
                            <p:childTnLst>
                              <p:par>
                                <p:cTn id="39" presetID="2" presetClass="entr" presetSubtype="4"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par>
                          <p:cTn id="43" fill="hold">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left)">
                                      <p:cBhvr>
                                        <p:cTn id="46" dur="500"/>
                                        <p:tgtEl>
                                          <p:spTgt spid="16"/>
                                        </p:tgtEl>
                                      </p:cBhvr>
                                    </p:animEffect>
                                  </p:childTnLst>
                                </p:cTn>
                              </p:par>
                            </p:childTnLst>
                          </p:cTn>
                        </p:par>
                        <p:par>
                          <p:cTn id="47" fill="hold">
                            <p:stCondLst>
                              <p:cond delay="5500"/>
                            </p:stCondLst>
                            <p:childTnLst>
                              <p:par>
                                <p:cTn id="48" presetID="2" presetClass="entr" presetSubtype="4"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ppt_x"/>
                                          </p:val>
                                        </p:tav>
                                        <p:tav tm="100000">
                                          <p:val>
                                            <p:strVal val="#ppt_x"/>
                                          </p:val>
                                        </p:tav>
                                      </p:tavLst>
                                    </p:anim>
                                    <p:anim calcmode="lin" valueType="num">
                                      <p:cBhvr additive="base">
                                        <p:cTn id="51" dur="500" fill="hold"/>
                                        <p:tgtEl>
                                          <p:spTgt spid="17"/>
                                        </p:tgtEl>
                                        <p:attrNameLst>
                                          <p:attrName>ppt_y</p:attrName>
                                        </p:attrNameLst>
                                      </p:cBhvr>
                                      <p:tavLst>
                                        <p:tav tm="0">
                                          <p:val>
                                            <p:strVal val="1+#ppt_h/2"/>
                                          </p:val>
                                        </p:tav>
                                        <p:tav tm="100000">
                                          <p:val>
                                            <p:strVal val="#ppt_y"/>
                                          </p:val>
                                        </p:tav>
                                      </p:tavLst>
                                    </p:anim>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left)">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9" grpId="0"/>
      <p:bldP spid="10" grpId="0" animBg="1"/>
      <p:bldP spid="12" grpId="0"/>
      <p:bldP spid="13" grpId="0" animBg="1"/>
      <p:bldP spid="14" grpId="0"/>
      <p:bldP spid="15" grpId="0" animBg="1"/>
      <p:bldP spid="16" grpId="0"/>
      <p:bldP spid="17"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1496</TotalTime>
  <Words>1338</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288</cp:revision>
  <dcterms:created xsi:type="dcterms:W3CDTF">2016-09-28T22:08:47Z</dcterms:created>
  <dcterms:modified xsi:type="dcterms:W3CDTF">2016-10-06T23:05:31Z</dcterms:modified>
</cp:coreProperties>
</file>