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p:nvPr/>
        </p:nvSpPr>
        <p:spPr>
          <a:xfrm flipV="1">
            <a:off x="2855384" y="-2780"/>
            <a:ext cx="9347902" cy="6857998"/>
          </a:xfrm>
          <a:custGeom>
            <a:avLst/>
            <a:gdLst>
              <a:gd name="connsiteX0" fmla="*/ 5629064 w 9347902"/>
              <a:gd name="connsiteY0" fmla="*/ 6857998 h 6857998"/>
              <a:gd name="connsiteX1" fmla="*/ 5629064 w 9347902"/>
              <a:gd name="connsiteY1" fmla="*/ 6855217 h 6857998"/>
              <a:gd name="connsiteX2" fmla="*/ 9347902 w 9347902"/>
              <a:gd name="connsiteY2" fmla="*/ 6855217 h 6857998"/>
              <a:gd name="connsiteX3" fmla="*/ 9347902 w 9347902"/>
              <a:gd name="connsiteY3" fmla="*/ 0 h 6857998"/>
              <a:gd name="connsiteX4" fmla="*/ 6944863 w 9347902"/>
              <a:gd name="connsiteY4" fmla="*/ 0 h 6857998"/>
              <a:gd name="connsiteX5" fmla="*/ 5629064 w 9347902"/>
              <a:gd name="connsiteY5" fmla="*/ 0 h 6857998"/>
              <a:gd name="connsiteX6" fmla="*/ 5622259 w 9347902"/>
              <a:gd name="connsiteY6" fmla="*/ 0 h 6857998"/>
              <a:gd name="connsiteX7" fmla="*/ 4308969 w 9347902"/>
              <a:gd name="connsiteY7" fmla="*/ 0 h 6857998"/>
              <a:gd name="connsiteX8" fmla="*/ 0 w 9347902"/>
              <a:gd name="connsiteY8" fmla="*/ 0 h 6857998"/>
              <a:gd name="connsiteX9" fmla="*/ 5622259 w 9347902"/>
              <a:gd name="connsiteY9" fmla="*/ 6849707 h 6857998"/>
              <a:gd name="connsiteX10" fmla="*/ 5622259 w 9347902"/>
              <a:gd name="connsiteY10" fmla="*/ 6855217 h 6857998"/>
              <a:gd name="connsiteX11" fmla="*/ 5626781 w 9347902"/>
              <a:gd name="connsiteY11" fmla="*/ 6855217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347902" h="6857998">
                <a:moveTo>
                  <a:pt x="5629064" y="6857998"/>
                </a:moveTo>
                <a:lnTo>
                  <a:pt x="5629064" y="6855217"/>
                </a:lnTo>
                <a:lnTo>
                  <a:pt x="9347902" y="6855217"/>
                </a:lnTo>
                <a:lnTo>
                  <a:pt x="9347902" y="0"/>
                </a:lnTo>
                <a:lnTo>
                  <a:pt x="6944863" y="0"/>
                </a:lnTo>
                <a:lnTo>
                  <a:pt x="5629064" y="0"/>
                </a:lnTo>
                <a:lnTo>
                  <a:pt x="5622259" y="0"/>
                </a:lnTo>
                <a:lnTo>
                  <a:pt x="4308969" y="0"/>
                </a:lnTo>
                <a:lnTo>
                  <a:pt x="0" y="0"/>
                </a:lnTo>
                <a:lnTo>
                  <a:pt x="5622259" y="6849707"/>
                </a:lnTo>
                <a:lnTo>
                  <a:pt x="5622259" y="6855217"/>
                </a:lnTo>
                <a:lnTo>
                  <a:pt x="5626781" y="6855217"/>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p:cNvSpPr/>
          <p:nvPr/>
        </p:nvSpPr>
        <p:spPr>
          <a:xfrm>
            <a:off x="1473201" y="4035813"/>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596447" y="2692432"/>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383823" y="5379194"/>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3736624" y="1349051"/>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84668" y="408174"/>
            <a:ext cx="5508978" cy="954108"/>
            <a:chOff x="3341511" y="258228"/>
            <a:chExt cx="5508978" cy="954108"/>
          </a:xfrm>
        </p:grpSpPr>
        <p:sp>
          <p:nvSpPr>
            <p:cNvPr id="19" name="TextBox 1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grpSp>
        <p:nvGrpSpPr>
          <p:cNvPr id="26" name="Group 25"/>
          <p:cNvGrpSpPr/>
          <p:nvPr/>
        </p:nvGrpSpPr>
        <p:grpSpPr>
          <a:xfrm>
            <a:off x="1055935" y="5467509"/>
            <a:ext cx="5056575" cy="646331"/>
            <a:chOff x="4368096" y="1437366"/>
            <a:chExt cx="5056575" cy="646331"/>
          </a:xfrm>
        </p:grpSpPr>
        <p:sp>
          <p:nvSpPr>
            <p:cNvPr id="21" name="TextBox 20"/>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04</a:t>
              </a:r>
            </a:p>
          </p:txBody>
        </p:sp>
        <p:sp>
          <p:nvSpPr>
            <p:cNvPr id="22" name="TextBox 2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27" name="Group 26"/>
          <p:cNvGrpSpPr/>
          <p:nvPr/>
        </p:nvGrpSpPr>
        <p:grpSpPr>
          <a:xfrm>
            <a:off x="3268559" y="2785635"/>
            <a:ext cx="5056575" cy="646331"/>
            <a:chOff x="4368096" y="1437366"/>
            <a:chExt cx="5056575" cy="646331"/>
          </a:xfrm>
        </p:grpSpPr>
        <p:sp>
          <p:nvSpPr>
            <p:cNvPr id="28" name="TextBox 27"/>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02</a:t>
              </a:r>
            </a:p>
          </p:txBody>
        </p:sp>
        <p:sp>
          <p:nvSpPr>
            <p:cNvPr id="29" name="TextBox 28"/>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0" name="Group 29"/>
          <p:cNvGrpSpPr/>
          <p:nvPr/>
        </p:nvGrpSpPr>
        <p:grpSpPr>
          <a:xfrm>
            <a:off x="2145313" y="4177490"/>
            <a:ext cx="5056575" cy="548640"/>
            <a:chOff x="4368096" y="1486211"/>
            <a:chExt cx="5056575" cy="548640"/>
          </a:xfrm>
        </p:grpSpPr>
        <p:sp>
          <p:nvSpPr>
            <p:cNvPr id="31" name="TextBox 30"/>
            <p:cNvSpPr txBox="1"/>
            <p:nvPr/>
          </p:nvSpPr>
          <p:spPr>
            <a:xfrm>
              <a:off x="8693151" y="1486211"/>
              <a:ext cx="731520" cy="548640"/>
            </a:xfrm>
            <a:prstGeom prst="rect">
              <a:avLst/>
            </a:prstGeom>
            <a:noFill/>
          </p:spPr>
          <p:txBody>
            <a:bodyPr wrap="square" rtlCol="0" anchor="ctr" anchorCtr="1">
              <a:spAutoFit/>
            </a:bodyPr>
            <a:lstStyle/>
            <a:p>
              <a:pPr algn="ctr"/>
              <a:r>
                <a:rPr lang="en-US" sz="3600" dirty="0">
                  <a:solidFill>
                    <a:schemeClr val="bg1"/>
                  </a:solidFill>
                  <a:latin typeface="Lato"/>
                </a:rPr>
                <a:t>03</a:t>
              </a:r>
            </a:p>
          </p:txBody>
        </p:sp>
        <p:sp>
          <p:nvSpPr>
            <p:cNvPr id="32" name="TextBox 3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3" name="Group 32"/>
          <p:cNvGrpSpPr/>
          <p:nvPr/>
        </p:nvGrpSpPr>
        <p:grpSpPr>
          <a:xfrm>
            <a:off x="4408736" y="1443981"/>
            <a:ext cx="5056575" cy="646331"/>
            <a:chOff x="4368096" y="1437366"/>
            <a:chExt cx="5056575" cy="646331"/>
          </a:xfrm>
        </p:grpSpPr>
        <p:sp>
          <p:nvSpPr>
            <p:cNvPr id="34" name="TextBox 33"/>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01</a:t>
              </a:r>
            </a:p>
          </p:txBody>
        </p:sp>
        <p:sp>
          <p:nvSpPr>
            <p:cNvPr id="35" name="TextBox 34"/>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834169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750"/>
                                        <p:tgtEl>
                                          <p:spTgt spid="1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1000"/>
                                        <p:tgtEl>
                                          <p:spTgt spid="25"/>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250"/>
                            </p:stCondLst>
                            <p:childTnLst>
                              <p:par>
                                <p:cTn id="17" presetID="42"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strVal val="#ppt_x"/>
                                          </p:val>
                                        </p:tav>
                                        <p:tav tm="100000">
                                          <p:val>
                                            <p:strVal val="#ppt_x"/>
                                          </p:val>
                                        </p:tav>
                                      </p:tavLst>
                                    </p:anim>
                                    <p:anim calcmode="lin" valueType="num">
                                      <p:cBhvr>
                                        <p:cTn id="31" dur="1000" fill="hold"/>
                                        <p:tgtEl>
                                          <p:spTgt spid="27"/>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2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500"/>
                                        <p:tgtEl>
                                          <p:spTgt spid="14"/>
                                        </p:tgtEl>
                                      </p:cBhvr>
                                    </p:animEffect>
                                  </p:childTnLst>
                                </p:cTn>
                              </p:par>
                            </p:childTnLst>
                          </p:cTn>
                        </p:par>
                        <p:par>
                          <p:cTn id="36" fill="hold">
                            <p:stCondLst>
                              <p:cond delay="5250"/>
                            </p:stCondLst>
                            <p:childTnLst>
                              <p:par>
                                <p:cTn id="37" presetID="42"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25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6750"/>
                            </p:stCondLst>
                            <p:childTnLst>
                              <p:par>
                                <p:cTn id="47" presetID="42"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1495</TotalTime>
  <Words>1266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287</cp:revision>
  <dcterms:created xsi:type="dcterms:W3CDTF">2016-09-28T22:08:47Z</dcterms:created>
  <dcterms:modified xsi:type="dcterms:W3CDTF">2016-10-06T23:04:14Z</dcterms:modified>
</cp:coreProperties>
</file>