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93860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Freeform 5"/>
          <p:cNvSpPr>
            <a:spLocks/>
          </p:cNvSpPr>
          <p:nvPr/>
        </p:nvSpPr>
        <p:spPr bwMode="auto">
          <a:xfrm rot="18904206">
            <a:off x="5887347" y="2618097"/>
            <a:ext cx="2110153" cy="1850749"/>
          </a:xfrm>
          <a:custGeom>
            <a:avLst/>
            <a:gdLst/>
            <a:ahLst/>
            <a:cxnLst>
              <a:cxn ang="0">
                <a:pos x="389" y="752"/>
              </a:cxn>
              <a:cxn ang="0">
                <a:pos x="0" y="207"/>
              </a:cxn>
              <a:cxn ang="0">
                <a:pos x="0" y="52"/>
              </a:cxn>
              <a:cxn ang="0">
                <a:pos x="856" y="752"/>
              </a:cxn>
              <a:cxn ang="0">
                <a:pos x="389" y="752"/>
              </a:cxn>
            </a:cxnLst>
            <a:rect l="0" t="0" r="r" b="b"/>
            <a:pathLst>
              <a:path w="856" h="752">
                <a:moveTo>
                  <a:pt x="389" y="752"/>
                </a:moveTo>
                <a:cubicBezTo>
                  <a:pt x="441" y="509"/>
                  <a:pt x="272" y="259"/>
                  <a:pt x="0" y="207"/>
                </a:cubicBezTo>
                <a:cubicBezTo>
                  <a:pt x="0" y="155"/>
                  <a:pt x="0" y="103"/>
                  <a:pt x="0" y="52"/>
                </a:cubicBezTo>
                <a:cubicBezTo>
                  <a:pt x="415" y="0"/>
                  <a:pt x="804" y="308"/>
                  <a:pt x="856" y="752"/>
                </a:cubicBezTo>
                <a:cubicBezTo>
                  <a:pt x="700" y="752"/>
                  <a:pt x="545" y="752"/>
                  <a:pt x="389" y="752"/>
                </a:cubicBezTo>
                <a:close/>
              </a:path>
            </a:pathLst>
          </a:custGeom>
          <a:solidFill>
            <a:srgbClr val="239BD3"/>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6" name="Freeform 6"/>
          <p:cNvSpPr>
            <a:spLocks/>
          </p:cNvSpPr>
          <p:nvPr/>
        </p:nvSpPr>
        <p:spPr bwMode="auto">
          <a:xfrm rot="18904206">
            <a:off x="6324219" y="2967559"/>
            <a:ext cx="1499058" cy="2711272"/>
          </a:xfrm>
          <a:custGeom>
            <a:avLst/>
            <a:gdLst/>
            <a:ahLst/>
            <a:cxnLst>
              <a:cxn ang="0">
                <a:pos x="0" y="771"/>
              </a:cxn>
              <a:cxn ang="0">
                <a:pos x="110" y="110"/>
              </a:cxn>
              <a:cxn ang="0">
                <a:pos x="220" y="0"/>
              </a:cxn>
              <a:cxn ang="0">
                <a:pos x="331" y="1101"/>
              </a:cxn>
              <a:cxn ang="0">
                <a:pos x="0" y="771"/>
              </a:cxn>
            </a:cxnLst>
            <a:rect l="0" t="0" r="r" b="b"/>
            <a:pathLst>
              <a:path w="608" h="1101">
                <a:moveTo>
                  <a:pt x="0" y="771"/>
                </a:moveTo>
                <a:cubicBezTo>
                  <a:pt x="209" y="635"/>
                  <a:pt x="266" y="339"/>
                  <a:pt x="110" y="110"/>
                </a:cubicBezTo>
                <a:cubicBezTo>
                  <a:pt x="147" y="73"/>
                  <a:pt x="184" y="37"/>
                  <a:pt x="220" y="0"/>
                </a:cubicBezTo>
                <a:cubicBezTo>
                  <a:pt x="551" y="257"/>
                  <a:pt x="608" y="750"/>
                  <a:pt x="331" y="1101"/>
                </a:cubicBezTo>
                <a:cubicBezTo>
                  <a:pt x="220" y="991"/>
                  <a:pt x="110" y="881"/>
                  <a:pt x="0" y="771"/>
                </a:cubicBezTo>
                <a:close/>
              </a:path>
            </a:pathLst>
          </a:custGeom>
          <a:solidFill>
            <a:srgbClr val="157EBF"/>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7" name="Freeform 7"/>
          <p:cNvSpPr>
            <a:spLocks/>
          </p:cNvSpPr>
          <p:nvPr/>
        </p:nvSpPr>
        <p:spPr bwMode="auto">
          <a:xfrm rot="18904206">
            <a:off x="5612521" y="3851256"/>
            <a:ext cx="1855737" cy="2110152"/>
          </a:xfrm>
          <a:custGeom>
            <a:avLst/>
            <a:gdLst/>
            <a:ahLst/>
            <a:cxnLst>
              <a:cxn ang="0">
                <a:pos x="0" y="389"/>
              </a:cxn>
              <a:cxn ang="0">
                <a:pos x="545" y="0"/>
              </a:cxn>
              <a:cxn ang="0">
                <a:pos x="701" y="0"/>
              </a:cxn>
              <a:cxn ang="0">
                <a:pos x="0" y="857"/>
              </a:cxn>
              <a:cxn ang="0">
                <a:pos x="0" y="389"/>
              </a:cxn>
            </a:cxnLst>
            <a:rect l="0" t="0" r="r" b="b"/>
            <a:pathLst>
              <a:path w="753" h="857">
                <a:moveTo>
                  <a:pt x="0" y="389"/>
                </a:moveTo>
                <a:cubicBezTo>
                  <a:pt x="244" y="441"/>
                  <a:pt x="493" y="272"/>
                  <a:pt x="545" y="0"/>
                </a:cubicBezTo>
                <a:cubicBezTo>
                  <a:pt x="597" y="0"/>
                  <a:pt x="649" y="0"/>
                  <a:pt x="701" y="0"/>
                </a:cubicBezTo>
                <a:cubicBezTo>
                  <a:pt x="753" y="416"/>
                  <a:pt x="444" y="805"/>
                  <a:pt x="0" y="857"/>
                </a:cubicBezTo>
                <a:cubicBezTo>
                  <a:pt x="0" y="701"/>
                  <a:pt x="0" y="545"/>
                  <a:pt x="0" y="389"/>
                </a:cubicBezTo>
                <a:close/>
              </a:path>
            </a:pathLst>
          </a:custGeom>
          <a:solidFill>
            <a:srgbClr val="0967B9"/>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8" name="Freeform 8"/>
          <p:cNvSpPr>
            <a:spLocks/>
          </p:cNvSpPr>
          <p:nvPr/>
        </p:nvSpPr>
        <p:spPr bwMode="auto">
          <a:xfrm rot="18904206">
            <a:off x="4402020" y="4289374"/>
            <a:ext cx="2713767" cy="1496562"/>
          </a:xfrm>
          <a:custGeom>
            <a:avLst/>
            <a:gdLst/>
            <a:ahLst/>
            <a:cxnLst>
              <a:cxn ang="0">
                <a:pos x="331" y="0"/>
              </a:cxn>
              <a:cxn ang="0">
                <a:pos x="991" y="111"/>
              </a:cxn>
              <a:cxn ang="0">
                <a:pos x="1101" y="221"/>
              </a:cxn>
              <a:cxn ang="0">
                <a:pos x="0" y="331"/>
              </a:cxn>
              <a:cxn ang="0">
                <a:pos x="331" y="0"/>
              </a:cxn>
            </a:cxnLst>
            <a:rect l="0" t="0" r="r" b="b"/>
            <a:pathLst>
              <a:path w="1101" h="608">
                <a:moveTo>
                  <a:pt x="331" y="0"/>
                </a:moveTo>
                <a:cubicBezTo>
                  <a:pt x="466" y="209"/>
                  <a:pt x="762" y="266"/>
                  <a:pt x="991" y="111"/>
                </a:cubicBezTo>
                <a:cubicBezTo>
                  <a:pt x="1028" y="147"/>
                  <a:pt x="1065" y="184"/>
                  <a:pt x="1101" y="221"/>
                </a:cubicBezTo>
                <a:cubicBezTo>
                  <a:pt x="844" y="551"/>
                  <a:pt x="351" y="608"/>
                  <a:pt x="0" y="331"/>
                </a:cubicBezTo>
                <a:cubicBezTo>
                  <a:pt x="110" y="221"/>
                  <a:pt x="221" y="111"/>
                  <a:pt x="331" y="0"/>
                </a:cubicBezTo>
                <a:close/>
              </a:path>
            </a:pathLst>
          </a:custGeom>
          <a:solidFill>
            <a:srgbClr val="0050AA"/>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9" name="Freeform 9"/>
          <p:cNvSpPr>
            <a:spLocks/>
          </p:cNvSpPr>
          <p:nvPr/>
        </p:nvSpPr>
        <p:spPr bwMode="auto">
          <a:xfrm rot="18904206">
            <a:off x="4121572" y="3576796"/>
            <a:ext cx="2110153" cy="1853243"/>
          </a:xfrm>
          <a:custGeom>
            <a:avLst/>
            <a:gdLst/>
            <a:ahLst/>
            <a:cxnLst>
              <a:cxn ang="0">
                <a:pos x="467" y="0"/>
              </a:cxn>
              <a:cxn ang="0">
                <a:pos x="856" y="545"/>
              </a:cxn>
              <a:cxn ang="0">
                <a:pos x="856" y="701"/>
              </a:cxn>
              <a:cxn ang="0">
                <a:pos x="0" y="0"/>
              </a:cxn>
              <a:cxn ang="0">
                <a:pos x="467" y="0"/>
              </a:cxn>
            </a:cxnLst>
            <a:rect l="0" t="0" r="r" b="b"/>
            <a:pathLst>
              <a:path w="856" h="753">
                <a:moveTo>
                  <a:pt x="467" y="0"/>
                </a:moveTo>
                <a:cubicBezTo>
                  <a:pt x="415" y="244"/>
                  <a:pt x="584" y="493"/>
                  <a:pt x="856" y="545"/>
                </a:cubicBezTo>
                <a:cubicBezTo>
                  <a:pt x="856" y="597"/>
                  <a:pt x="856" y="649"/>
                  <a:pt x="856" y="701"/>
                </a:cubicBezTo>
                <a:cubicBezTo>
                  <a:pt x="441" y="753"/>
                  <a:pt x="52" y="445"/>
                  <a:pt x="0" y="0"/>
                </a:cubicBezTo>
                <a:cubicBezTo>
                  <a:pt x="156" y="0"/>
                  <a:pt x="311" y="0"/>
                  <a:pt x="467" y="0"/>
                </a:cubicBezTo>
                <a:close/>
              </a:path>
            </a:pathLst>
          </a:custGeom>
          <a:solidFill>
            <a:srgbClr val="00328C"/>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0" name="Freeform 10"/>
          <p:cNvSpPr>
            <a:spLocks/>
          </p:cNvSpPr>
          <p:nvPr/>
        </p:nvSpPr>
        <p:spPr bwMode="auto">
          <a:xfrm rot="18904206">
            <a:off x="4296675" y="2368940"/>
            <a:ext cx="1499058" cy="2711272"/>
          </a:xfrm>
          <a:custGeom>
            <a:avLst/>
            <a:gdLst/>
            <a:ahLst/>
            <a:cxnLst>
              <a:cxn ang="0">
                <a:pos x="608" y="330"/>
              </a:cxn>
              <a:cxn ang="0">
                <a:pos x="498" y="991"/>
              </a:cxn>
              <a:cxn ang="0">
                <a:pos x="388" y="1101"/>
              </a:cxn>
              <a:cxn ang="0">
                <a:pos x="277" y="0"/>
              </a:cxn>
              <a:cxn ang="0">
                <a:pos x="608" y="330"/>
              </a:cxn>
            </a:cxnLst>
            <a:rect l="0" t="0" r="r" b="b"/>
            <a:pathLst>
              <a:path w="608" h="1101">
                <a:moveTo>
                  <a:pt x="608" y="330"/>
                </a:moveTo>
                <a:cubicBezTo>
                  <a:pt x="399" y="466"/>
                  <a:pt x="342" y="761"/>
                  <a:pt x="498" y="991"/>
                </a:cubicBezTo>
                <a:cubicBezTo>
                  <a:pt x="461" y="1027"/>
                  <a:pt x="424" y="1064"/>
                  <a:pt x="388" y="1101"/>
                </a:cubicBezTo>
                <a:cubicBezTo>
                  <a:pt x="57" y="844"/>
                  <a:pt x="0" y="351"/>
                  <a:pt x="277" y="0"/>
                </a:cubicBezTo>
                <a:cubicBezTo>
                  <a:pt x="388" y="110"/>
                  <a:pt x="498" y="220"/>
                  <a:pt x="608" y="330"/>
                </a:cubicBezTo>
                <a:close/>
              </a:path>
            </a:pathLst>
          </a:custGeom>
          <a:solidFill>
            <a:srgbClr val="44D7FB"/>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1" name="Freeform 11"/>
          <p:cNvSpPr>
            <a:spLocks/>
          </p:cNvSpPr>
          <p:nvPr/>
        </p:nvSpPr>
        <p:spPr bwMode="auto">
          <a:xfrm rot="18904206">
            <a:off x="4651692" y="2086364"/>
            <a:ext cx="1855737" cy="2110152"/>
          </a:xfrm>
          <a:custGeom>
            <a:avLst/>
            <a:gdLst/>
            <a:ahLst/>
            <a:cxnLst>
              <a:cxn ang="0">
                <a:pos x="753" y="467"/>
              </a:cxn>
              <a:cxn ang="0">
                <a:pos x="208" y="857"/>
              </a:cxn>
              <a:cxn ang="0">
                <a:pos x="52" y="857"/>
              </a:cxn>
              <a:cxn ang="0">
                <a:pos x="753" y="0"/>
              </a:cxn>
              <a:cxn ang="0">
                <a:pos x="753" y="467"/>
              </a:cxn>
            </a:cxnLst>
            <a:rect l="0" t="0" r="r" b="b"/>
            <a:pathLst>
              <a:path w="753" h="857">
                <a:moveTo>
                  <a:pt x="753" y="467"/>
                </a:moveTo>
                <a:cubicBezTo>
                  <a:pt x="509" y="415"/>
                  <a:pt x="260" y="584"/>
                  <a:pt x="208" y="857"/>
                </a:cubicBezTo>
                <a:cubicBezTo>
                  <a:pt x="156" y="857"/>
                  <a:pt x="104" y="857"/>
                  <a:pt x="52" y="857"/>
                </a:cubicBezTo>
                <a:cubicBezTo>
                  <a:pt x="0" y="441"/>
                  <a:pt x="309" y="52"/>
                  <a:pt x="753" y="0"/>
                </a:cubicBezTo>
                <a:cubicBezTo>
                  <a:pt x="753" y="156"/>
                  <a:pt x="753" y="312"/>
                  <a:pt x="753" y="467"/>
                </a:cubicBezTo>
                <a:close/>
              </a:path>
            </a:pathLst>
          </a:custGeom>
          <a:solidFill>
            <a:srgbClr val="35C8ED"/>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2" name="Freeform 12"/>
          <p:cNvSpPr>
            <a:spLocks/>
          </p:cNvSpPr>
          <p:nvPr/>
        </p:nvSpPr>
        <p:spPr bwMode="auto">
          <a:xfrm rot="18904206">
            <a:off x="4969815" y="2273544"/>
            <a:ext cx="2713767" cy="1404275"/>
          </a:xfrm>
          <a:custGeom>
            <a:avLst/>
            <a:gdLst/>
            <a:ahLst/>
            <a:cxnLst>
              <a:cxn ang="0">
                <a:pos x="137" y="456"/>
              </a:cxn>
              <a:cxn ang="0">
                <a:pos x="137" y="301"/>
              </a:cxn>
              <a:cxn ang="0">
                <a:pos x="808" y="570"/>
              </a:cxn>
              <a:cxn ang="0">
                <a:pos x="1101" y="278"/>
              </a:cxn>
              <a:cxn ang="0">
                <a:pos x="0" y="388"/>
              </a:cxn>
              <a:cxn ang="0">
                <a:pos x="110" y="498"/>
              </a:cxn>
              <a:cxn ang="0">
                <a:pos x="168" y="463"/>
              </a:cxn>
              <a:cxn ang="0">
                <a:pos x="137" y="456"/>
              </a:cxn>
            </a:cxnLst>
            <a:rect l="0" t="0" r="r" b="b"/>
            <a:pathLst>
              <a:path w="1101" h="570">
                <a:moveTo>
                  <a:pt x="137" y="456"/>
                </a:moveTo>
                <a:cubicBezTo>
                  <a:pt x="137" y="404"/>
                  <a:pt x="137" y="352"/>
                  <a:pt x="137" y="301"/>
                </a:cubicBezTo>
                <a:cubicBezTo>
                  <a:pt x="396" y="268"/>
                  <a:pt x="645" y="376"/>
                  <a:pt x="808" y="570"/>
                </a:cubicBezTo>
                <a:cubicBezTo>
                  <a:pt x="906" y="472"/>
                  <a:pt x="1003" y="375"/>
                  <a:pt x="1101" y="278"/>
                </a:cubicBezTo>
                <a:cubicBezTo>
                  <a:pt x="750" y="0"/>
                  <a:pt x="257" y="57"/>
                  <a:pt x="0" y="388"/>
                </a:cubicBezTo>
                <a:cubicBezTo>
                  <a:pt x="36" y="425"/>
                  <a:pt x="73" y="461"/>
                  <a:pt x="110" y="498"/>
                </a:cubicBezTo>
                <a:cubicBezTo>
                  <a:pt x="129" y="485"/>
                  <a:pt x="148" y="473"/>
                  <a:pt x="168" y="463"/>
                </a:cubicBezTo>
                <a:cubicBezTo>
                  <a:pt x="158" y="461"/>
                  <a:pt x="147" y="458"/>
                  <a:pt x="137" y="456"/>
                </a:cubicBezTo>
                <a:close/>
              </a:path>
            </a:pathLst>
          </a:custGeom>
          <a:solidFill>
            <a:srgbClr val="31B3DE"/>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3" name="Oval 13"/>
          <p:cNvSpPr>
            <a:spLocks noChangeArrowheads="1"/>
          </p:cNvSpPr>
          <p:nvPr/>
        </p:nvSpPr>
        <p:spPr bwMode="auto">
          <a:xfrm>
            <a:off x="5432667" y="3366414"/>
            <a:ext cx="1269582" cy="1264295"/>
          </a:xfrm>
          <a:prstGeom prst="ellipse">
            <a:avLst/>
          </a:prstGeom>
          <a:blipFill>
            <a:blip r:embed="rId2"/>
            <a:stretch>
              <a:fillRect/>
            </a:stretch>
          </a:blipFill>
          <a:ln w="19050">
            <a:solidFill>
              <a:schemeClr val="bg1"/>
            </a:solidFill>
            <a:round/>
            <a:headEnd/>
            <a:tailEnd/>
          </a:ln>
          <a:effectLst>
            <a:outerShdw blurRad="63500" sx="102000" sy="102000" algn="ctr" rotWithShape="0">
              <a:prstClr val="black">
                <a:alpha val="40000"/>
              </a:prstClr>
            </a:outerShdw>
          </a:effectLst>
        </p:spPr>
        <p:txBody>
          <a:bodyPr vert="horz" wrap="none" lIns="121920" tIns="60960" rIns="121920" bIns="60960" numCol="1"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2" name="Text Box 10"/>
          <p:cNvSpPr txBox="1">
            <a:spLocks noChangeArrowheads="1"/>
          </p:cNvSpPr>
          <p:nvPr/>
        </p:nvSpPr>
        <p:spPr bwMode="auto">
          <a:xfrm>
            <a:off x="9038517" y="5622437"/>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0328C"/>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6" name="Text Box 10"/>
          <p:cNvSpPr txBox="1">
            <a:spLocks noChangeArrowheads="1"/>
          </p:cNvSpPr>
          <p:nvPr/>
        </p:nvSpPr>
        <p:spPr bwMode="auto">
          <a:xfrm>
            <a:off x="9038517" y="4518792"/>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050A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0" name="Text Box 10"/>
          <p:cNvSpPr txBox="1">
            <a:spLocks noChangeArrowheads="1"/>
          </p:cNvSpPr>
          <p:nvPr/>
        </p:nvSpPr>
        <p:spPr bwMode="auto">
          <a:xfrm>
            <a:off x="9038517" y="3488535"/>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4" name="Text Box 10"/>
          <p:cNvSpPr txBox="1">
            <a:spLocks noChangeArrowheads="1"/>
          </p:cNvSpPr>
          <p:nvPr/>
        </p:nvSpPr>
        <p:spPr bwMode="auto">
          <a:xfrm>
            <a:off x="9038517" y="2453575"/>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8" name="Text Box 10"/>
          <p:cNvSpPr txBox="1">
            <a:spLocks noChangeArrowheads="1"/>
          </p:cNvSpPr>
          <p:nvPr/>
        </p:nvSpPr>
        <p:spPr bwMode="auto">
          <a:xfrm>
            <a:off x="9038517" y="1498171"/>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82" name="Text Box 10"/>
          <p:cNvSpPr txBox="1">
            <a:spLocks noChangeArrowheads="1"/>
          </p:cNvSpPr>
          <p:nvPr/>
        </p:nvSpPr>
        <p:spPr bwMode="auto">
          <a:xfrm>
            <a:off x="976440" y="4646770"/>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1B3DE"/>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86" name="Text Box 10"/>
          <p:cNvSpPr txBox="1">
            <a:spLocks noChangeArrowheads="1"/>
          </p:cNvSpPr>
          <p:nvPr/>
        </p:nvSpPr>
        <p:spPr bwMode="auto">
          <a:xfrm>
            <a:off x="976440" y="3611810"/>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5C8E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88" name="Oval 87"/>
          <p:cNvSpPr>
            <a:spLocks noChangeAspect="1"/>
          </p:cNvSpPr>
          <p:nvPr/>
        </p:nvSpPr>
        <p:spPr>
          <a:xfrm>
            <a:off x="355850" y="2766709"/>
            <a:ext cx="548640" cy="548640"/>
          </a:xfrm>
          <a:prstGeom prst="ellipse">
            <a:avLst/>
          </a:prstGeom>
          <a:solidFill>
            <a:srgbClr val="44D7F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1</a:t>
            </a:r>
          </a:p>
        </p:txBody>
      </p:sp>
      <p:sp>
        <p:nvSpPr>
          <p:cNvPr id="90" name="Text Box 10"/>
          <p:cNvSpPr txBox="1">
            <a:spLocks noChangeArrowheads="1"/>
          </p:cNvSpPr>
          <p:nvPr/>
        </p:nvSpPr>
        <p:spPr bwMode="auto">
          <a:xfrm>
            <a:off x="976440" y="2656406"/>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94" name="Group 93"/>
          <p:cNvGrpSpPr/>
          <p:nvPr/>
        </p:nvGrpSpPr>
        <p:grpSpPr>
          <a:xfrm>
            <a:off x="84668" y="408174"/>
            <a:ext cx="5508978" cy="954108"/>
            <a:chOff x="3341511" y="258228"/>
            <a:chExt cx="5508978" cy="954108"/>
          </a:xfrm>
        </p:grpSpPr>
        <p:sp>
          <p:nvSpPr>
            <p:cNvPr id="95" name="TextBox 9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96" name="TextBox 95"/>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sp>
        <p:nvSpPr>
          <p:cNvPr id="108" name="Oval 107"/>
          <p:cNvSpPr>
            <a:spLocks noChangeAspect="1"/>
          </p:cNvSpPr>
          <p:nvPr/>
        </p:nvSpPr>
        <p:spPr>
          <a:xfrm>
            <a:off x="351725" y="3724241"/>
            <a:ext cx="548640" cy="548640"/>
          </a:xfrm>
          <a:prstGeom prst="ellipse">
            <a:avLst/>
          </a:prstGeom>
          <a:solidFill>
            <a:srgbClr val="35C8E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2</a:t>
            </a:r>
          </a:p>
        </p:txBody>
      </p:sp>
      <p:sp>
        <p:nvSpPr>
          <p:cNvPr id="109" name="Oval 108"/>
          <p:cNvSpPr>
            <a:spLocks noChangeAspect="1"/>
          </p:cNvSpPr>
          <p:nvPr/>
        </p:nvSpPr>
        <p:spPr>
          <a:xfrm>
            <a:off x="348979" y="4683721"/>
            <a:ext cx="548640" cy="548640"/>
          </a:xfrm>
          <a:prstGeom prst="ellipse">
            <a:avLst/>
          </a:prstGeom>
          <a:solidFill>
            <a:srgbClr val="31B3D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3</a:t>
            </a:r>
          </a:p>
        </p:txBody>
      </p:sp>
      <p:sp>
        <p:nvSpPr>
          <p:cNvPr id="110" name="Oval 109"/>
          <p:cNvSpPr>
            <a:spLocks noChangeAspect="1"/>
          </p:cNvSpPr>
          <p:nvPr/>
        </p:nvSpPr>
        <p:spPr>
          <a:xfrm>
            <a:off x="8380918" y="1609094"/>
            <a:ext cx="548640" cy="548640"/>
          </a:xfrm>
          <a:prstGeom prst="ellipse">
            <a:avLst/>
          </a:prstGeom>
          <a:solidFill>
            <a:srgbClr val="239B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4</a:t>
            </a:r>
          </a:p>
        </p:txBody>
      </p:sp>
      <p:sp>
        <p:nvSpPr>
          <p:cNvPr id="111" name="Oval 110"/>
          <p:cNvSpPr>
            <a:spLocks noChangeAspect="1"/>
          </p:cNvSpPr>
          <p:nvPr/>
        </p:nvSpPr>
        <p:spPr>
          <a:xfrm>
            <a:off x="8376793" y="2566626"/>
            <a:ext cx="548640" cy="548640"/>
          </a:xfrm>
          <a:prstGeom prst="ellipse">
            <a:avLst/>
          </a:prstGeom>
          <a:solidFill>
            <a:srgbClr val="157EB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5</a:t>
            </a:r>
          </a:p>
        </p:txBody>
      </p:sp>
      <p:sp>
        <p:nvSpPr>
          <p:cNvPr id="112" name="Oval 111"/>
          <p:cNvSpPr>
            <a:spLocks noChangeAspect="1"/>
          </p:cNvSpPr>
          <p:nvPr/>
        </p:nvSpPr>
        <p:spPr>
          <a:xfrm>
            <a:off x="8374047" y="3526106"/>
            <a:ext cx="548640" cy="548640"/>
          </a:xfrm>
          <a:prstGeom prst="ellipse">
            <a:avLst/>
          </a:prstGeom>
          <a:solidFill>
            <a:srgbClr val="0967B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6</a:t>
            </a:r>
          </a:p>
        </p:txBody>
      </p:sp>
      <p:sp>
        <p:nvSpPr>
          <p:cNvPr id="113" name="Oval 112"/>
          <p:cNvSpPr>
            <a:spLocks noChangeAspect="1"/>
          </p:cNvSpPr>
          <p:nvPr/>
        </p:nvSpPr>
        <p:spPr>
          <a:xfrm>
            <a:off x="8384470" y="4630709"/>
            <a:ext cx="548640" cy="548640"/>
          </a:xfrm>
          <a:prstGeom prst="ellipse">
            <a:avLst/>
          </a:prstGeom>
          <a:solidFill>
            <a:srgbClr val="0050A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7</a:t>
            </a:r>
          </a:p>
        </p:txBody>
      </p:sp>
      <p:sp>
        <p:nvSpPr>
          <p:cNvPr id="114" name="Oval 113"/>
          <p:cNvSpPr>
            <a:spLocks noChangeAspect="1"/>
          </p:cNvSpPr>
          <p:nvPr/>
        </p:nvSpPr>
        <p:spPr>
          <a:xfrm>
            <a:off x="8380345" y="5588241"/>
            <a:ext cx="548640" cy="548640"/>
          </a:xfrm>
          <a:prstGeom prst="ellipse">
            <a:avLst/>
          </a:prstGeom>
          <a:solidFill>
            <a:srgbClr val="00328C"/>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8</a:t>
            </a:r>
          </a:p>
        </p:txBody>
      </p:sp>
      <p:pic>
        <p:nvPicPr>
          <p:cNvPr id="30" name="Picture 2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3708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wipe(left)">
                                      <p:cBhvr>
                                        <p:cTn id="7" dur="750"/>
                                        <p:tgtEl>
                                          <p:spTgt spid="9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133"/>
                                        </p:tgtEl>
                                        <p:attrNameLst>
                                          <p:attrName>style.visibility</p:attrName>
                                        </p:attrNameLst>
                                      </p:cBhvr>
                                      <p:to>
                                        <p:strVal val="visible"/>
                                      </p:to>
                                    </p:set>
                                    <p:anim calcmode="lin" valueType="num">
                                      <p:cBhvr>
                                        <p:cTn id="11" dur="500" fill="hold"/>
                                        <p:tgtEl>
                                          <p:spTgt spid="5133"/>
                                        </p:tgtEl>
                                        <p:attrNameLst>
                                          <p:attrName>ppt_w</p:attrName>
                                        </p:attrNameLst>
                                      </p:cBhvr>
                                      <p:tavLst>
                                        <p:tav tm="0">
                                          <p:val>
                                            <p:fltVal val="0"/>
                                          </p:val>
                                        </p:tav>
                                        <p:tav tm="100000">
                                          <p:val>
                                            <p:strVal val="#ppt_w"/>
                                          </p:val>
                                        </p:tav>
                                      </p:tavLst>
                                    </p:anim>
                                    <p:anim calcmode="lin" valueType="num">
                                      <p:cBhvr>
                                        <p:cTn id="12" dur="500" fill="hold"/>
                                        <p:tgtEl>
                                          <p:spTgt spid="5133"/>
                                        </p:tgtEl>
                                        <p:attrNameLst>
                                          <p:attrName>ppt_h</p:attrName>
                                        </p:attrNameLst>
                                      </p:cBhvr>
                                      <p:tavLst>
                                        <p:tav tm="0">
                                          <p:val>
                                            <p:fltVal val="0"/>
                                          </p:val>
                                        </p:tav>
                                        <p:tav tm="100000">
                                          <p:val>
                                            <p:strVal val="#ppt_h"/>
                                          </p:val>
                                        </p:tav>
                                      </p:tavLst>
                                    </p:anim>
                                    <p:animEffect transition="in" filter="fade">
                                      <p:cBhvr>
                                        <p:cTn id="13" dur="500"/>
                                        <p:tgtEl>
                                          <p:spTgt spid="5133"/>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5130"/>
                                        </p:tgtEl>
                                        <p:attrNameLst>
                                          <p:attrName>style.visibility</p:attrName>
                                        </p:attrNameLst>
                                      </p:cBhvr>
                                      <p:to>
                                        <p:strVal val="visible"/>
                                      </p:to>
                                    </p:set>
                                    <p:animEffect transition="in" filter="wipe(down)">
                                      <p:cBhvr>
                                        <p:cTn id="17" dur="500"/>
                                        <p:tgtEl>
                                          <p:spTgt spid="5130"/>
                                        </p:tgtEl>
                                      </p:cBhvr>
                                    </p:animEffect>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88"/>
                                        </p:tgtEl>
                                        <p:attrNameLst>
                                          <p:attrName>style.visibility</p:attrName>
                                        </p:attrNameLst>
                                      </p:cBhvr>
                                      <p:to>
                                        <p:strVal val="visible"/>
                                      </p:to>
                                    </p:set>
                                    <p:anim calcmode="lin" valueType="num">
                                      <p:cBhvr additive="base">
                                        <p:cTn id="21" dur="500" fill="hold"/>
                                        <p:tgtEl>
                                          <p:spTgt spid="88"/>
                                        </p:tgtEl>
                                        <p:attrNameLst>
                                          <p:attrName>ppt_x</p:attrName>
                                        </p:attrNameLst>
                                      </p:cBhvr>
                                      <p:tavLst>
                                        <p:tav tm="0">
                                          <p:val>
                                            <p:strVal val="#ppt_x"/>
                                          </p:val>
                                        </p:tav>
                                        <p:tav tm="100000">
                                          <p:val>
                                            <p:strVal val="#ppt_x"/>
                                          </p:val>
                                        </p:tav>
                                      </p:tavLst>
                                    </p:anim>
                                    <p:anim calcmode="lin" valueType="num">
                                      <p:cBhvr additive="base">
                                        <p:cTn id="22" dur="500" fill="hold"/>
                                        <p:tgtEl>
                                          <p:spTgt spid="88"/>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2" presetClass="entr" presetSubtype="8" fill="hold" grpId="0" nodeType="afterEffect">
                                  <p:stCondLst>
                                    <p:cond delay="0"/>
                                  </p:stCondLst>
                                  <p:childTnLst>
                                    <p:set>
                                      <p:cBhvr>
                                        <p:cTn id="25" dur="1" fill="hold">
                                          <p:stCondLst>
                                            <p:cond delay="0"/>
                                          </p:stCondLst>
                                        </p:cTn>
                                        <p:tgtEl>
                                          <p:spTgt spid="90"/>
                                        </p:tgtEl>
                                        <p:attrNameLst>
                                          <p:attrName>style.visibility</p:attrName>
                                        </p:attrNameLst>
                                      </p:cBhvr>
                                      <p:to>
                                        <p:strVal val="visible"/>
                                      </p:to>
                                    </p:set>
                                    <p:animEffect transition="in" filter="wipe(left)">
                                      <p:cBhvr>
                                        <p:cTn id="26" dur="500"/>
                                        <p:tgtEl>
                                          <p:spTgt spid="90"/>
                                        </p:tgtEl>
                                      </p:cBhvr>
                                    </p:animEffect>
                                  </p:childTnLst>
                                </p:cTn>
                              </p:par>
                            </p:childTnLst>
                          </p:cTn>
                        </p:par>
                        <p:par>
                          <p:cTn id="27" fill="hold">
                            <p:stCondLst>
                              <p:cond delay="2750"/>
                            </p:stCondLst>
                            <p:childTnLst>
                              <p:par>
                                <p:cTn id="28" presetID="22" presetClass="entr" presetSubtype="4" fill="hold" grpId="0" nodeType="afterEffect">
                                  <p:stCondLst>
                                    <p:cond delay="0"/>
                                  </p:stCondLst>
                                  <p:childTnLst>
                                    <p:set>
                                      <p:cBhvr>
                                        <p:cTn id="29" dur="1" fill="hold">
                                          <p:stCondLst>
                                            <p:cond delay="0"/>
                                          </p:stCondLst>
                                        </p:cTn>
                                        <p:tgtEl>
                                          <p:spTgt spid="5131"/>
                                        </p:tgtEl>
                                        <p:attrNameLst>
                                          <p:attrName>style.visibility</p:attrName>
                                        </p:attrNameLst>
                                      </p:cBhvr>
                                      <p:to>
                                        <p:strVal val="visible"/>
                                      </p:to>
                                    </p:set>
                                    <p:animEffect transition="in" filter="wipe(down)">
                                      <p:cBhvr>
                                        <p:cTn id="30" dur="500"/>
                                        <p:tgtEl>
                                          <p:spTgt spid="5131"/>
                                        </p:tgtEl>
                                      </p:cBhvr>
                                    </p:animEffect>
                                  </p:childTnLst>
                                </p:cTn>
                              </p:par>
                            </p:childTnLst>
                          </p:cTn>
                        </p:par>
                        <p:par>
                          <p:cTn id="31" fill="hold">
                            <p:stCondLst>
                              <p:cond delay="3250"/>
                            </p:stCondLst>
                            <p:childTnLst>
                              <p:par>
                                <p:cTn id="32" presetID="2" presetClass="entr" presetSubtype="4" fill="hold" grpId="0" nodeType="afterEffect">
                                  <p:stCondLst>
                                    <p:cond delay="0"/>
                                  </p:stCondLst>
                                  <p:childTnLst>
                                    <p:set>
                                      <p:cBhvr>
                                        <p:cTn id="33" dur="1" fill="hold">
                                          <p:stCondLst>
                                            <p:cond delay="0"/>
                                          </p:stCondLst>
                                        </p:cTn>
                                        <p:tgtEl>
                                          <p:spTgt spid="108"/>
                                        </p:tgtEl>
                                        <p:attrNameLst>
                                          <p:attrName>style.visibility</p:attrName>
                                        </p:attrNameLst>
                                      </p:cBhvr>
                                      <p:to>
                                        <p:strVal val="visible"/>
                                      </p:to>
                                    </p:set>
                                    <p:anim calcmode="lin" valueType="num">
                                      <p:cBhvr additive="base">
                                        <p:cTn id="34" dur="500" fill="hold"/>
                                        <p:tgtEl>
                                          <p:spTgt spid="108"/>
                                        </p:tgtEl>
                                        <p:attrNameLst>
                                          <p:attrName>ppt_x</p:attrName>
                                        </p:attrNameLst>
                                      </p:cBhvr>
                                      <p:tavLst>
                                        <p:tav tm="0">
                                          <p:val>
                                            <p:strVal val="#ppt_x"/>
                                          </p:val>
                                        </p:tav>
                                        <p:tav tm="100000">
                                          <p:val>
                                            <p:strVal val="#ppt_x"/>
                                          </p:val>
                                        </p:tav>
                                      </p:tavLst>
                                    </p:anim>
                                    <p:anim calcmode="lin" valueType="num">
                                      <p:cBhvr additive="base">
                                        <p:cTn id="35" dur="500" fill="hold"/>
                                        <p:tgtEl>
                                          <p:spTgt spid="108"/>
                                        </p:tgtEl>
                                        <p:attrNameLst>
                                          <p:attrName>ppt_y</p:attrName>
                                        </p:attrNameLst>
                                      </p:cBhvr>
                                      <p:tavLst>
                                        <p:tav tm="0">
                                          <p:val>
                                            <p:strVal val="1+#ppt_h/2"/>
                                          </p:val>
                                        </p:tav>
                                        <p:tav tm="100000">
                                          <p:val>
                                            <p:strVal val="#ppt_y"/>
                                          </p:val>
                                        </p:tav>
                                      </p:tavLst>
                                    </p:anim>
                                  </p:childTnLst>
                                </p:cTn>
                              </p:par>
                            </p:childTnLst>
                          </p:cTn>
                        </p:par>
                        <p:par>
                          <p:cTn id="36" fill="hold">
                            <p:stCondLst>
                              <p:cond delay="3750"/>
                            </p:stCondLst>
                            <p:childTnLst>
                              <p:par>
                                <p:cTn id="37" presetID="22" presetClass="entr" presetSubtype="8" fill="hold" grpId="0" nodeType="afterEffect">
                                  <p:stCondLst>
                                    <p:cond delay="0"/>
                                  </p:stCondLst>
                                  <p:childTnLst>
                                    <p:set>
                                      <p:cBhvr>
                                        <p:cTn id="38" dur="1" fill="hold">
                                          <p:stCondLst>
                                            <p:cond delay="0"/>
                                          </p:stCondLst>
                                        </p:cTn>
                                        <p:tgtEl>
                                          <p:spTgt spid="86"/>
                                        </p:tgtEl>
                                        <p:attrNameLst>
                                          <p:attrName>style.visibility</p:attrName>
                                        </p:attrNameLst>
                                      </p:cBhvr>
                                      <p:to>
                                        <p:strVal val="visible"/>
                                      </p:to>
                                    </p:set>
                                    <p:animEffect transition="in" filter="wipe(left)">
                                      <p:cBhvr>
                                        <p:cTn id="39" dur="500"/>
                                        <p:tgtEl>
                                          <p:spTgt spid="86"/>
                                        </p:tgtEl>
                                      </p:cBhvr>
                                    </p:animEffect>
                                  </p:childTnLst>
                                </p:cTn>
                              </p:par>
                            </p:childTnLst>
                          </p:cTn>
                        </p:par>
                        <p:par>
                          <p:cTn id="40" fill="hold">
                            <p:stCondLst>
                              <p:cond delay="4250"/>
                            </p:stCondLst>
                            <p:childTnLst>
                              <p:par>
                                <p:cTn id="41" presetID="22" presetClass="entr" presetSubtype="8" fill="hold" grpId="0" nodeType="afterEffect">
                                  <p:stCondLst>
                                    <p:cond delay="0"/>
                                  </p:stCondLst>
                                  <p:childTnLst>
                                    <p:set>
                                      <p:cBhvr>
                                        <p:cTn id="42" dur="1" fill="hold">
                                          <p:stCondLst>
                                            <p:cond delay="0"/>
                                          </p:stCondLst>
                                        </p:cTn>
                                        <p:tgtEl>
                                          <p:spTgt spid="5132"/>
                                        </p:tgtEl>
                                        <p:attrNameLst>
                                          <p:attrName>style.visibility</p:attrName>
                                        </p:attrNameLst>
                                      </p:cBhvr>
                                      <p:to>
                                        <p:strVal val="visible"/>
                                      </p:to>
                                    </p:set>
                                    <p:animEffect transition="in" filter="wipe(left)">
                                      <p:cBhvr>
                                        <p:cTn id="43" dur="500"/>
                                        <p:tgtEl>
                                          <p:spTgt spid="5132"/>
                                        </p:tgtEl>
                                      </p:cBhvr>
                                    </p:animEffect>
                                  </p:childTnLst>
                                </p:cTn>
                              </p:par>
                            </p:childTnLst>
                          </p:cTn>
                        </p:par>
                        <p:par>
                          <p:cTn id="44" fill="hold">
                            <p:stCondLst>
                              <p:cond delay="4750"/>
                            </p:stCondLst>
                            <p:childTnLst>
                              <p:par>
                                <p:cTn id="45" presetID="2" presetClass="entr" presetSubtype="4" fill="hold" grpId="0" nodeType="afterEffect">
                                  <p:stCondLst>
                                    <p:cond delay="0"/>
                                  </p:stCondLst>
                                  <p:childTnLst>
                                    <p:set>
                                      <p:cBhvr>
                                        <p:cTn id="46" dur="1" fill="hold">
                                          <p:stCondLst>
                                            <p:cond delay="0"/>
                                          </p:stCondLst>
                                        </p:cTn>
                                        <p:tgtEl>
                                          <p:spTgt spid="109"/>
                                        </p:tgtEl>
                                        <p:attrNameLst>
                                          <p:attrName>style.visibility</p:attrName>
                                        </p:attrNameLst>
                                      </p:cBhvr>
                                      <p:to>
                                        <p:strVal val="visible"/>
                                      </p:to>
                                    </p:set>
                                    <p:anim calcmode="lin" valueType="num">
                                      <p:cBhvr additive="base">
                                        <p:cTn id="47" dur="500" fill="hold"/>
                                        <p:tgtEl>
                                          <p:spTgt spid="109"/>
                                        </p:tgtEl>
                                        <p:attrNameLst>
                                          <p:attrName>ppt_x</p:attrName>
                                        </p:attrNameLst>
                                      </p:cBhvr>
                                      <p:tavLst>
                                        <p:tav tm="0">
                                          <p:val>
                                            <p:strVal val="#ppt_x"/>
                                          </p:val>
                                        </p:tav>
                                        <p:tav tm="100000">
                                          <p:val>
                                            <p:strVal val="#ppt_x"/>
                                          </p:val>
                                        </p:tav>
                                      </p:tavLst>
                                    </p:anim>
                                    <p:anim calcmode="lin" valueType="num">
                                      <p:cBhvr additive="base">
                                        <p:cTn id="48" dur="500" fill="hold"/>
                                        <p:tgtEl>
                                          <p:spTgt spid="109"/>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22" presetClass="entr" presetSubtype="8" fill="hold" grpId="0" nodeType="afterEffect">
                                  <p:stCondLst>
                                    <p:cond delay="0"/>
                                  </p:stCondLst>
                                  <p:childTnLst>
                                    <p:set>
                                      <p:cBhvr>
                                        <p:cTn id="51" dur="1" fill="hold">
                                          <p:stCondLst>
                                            <p:cond delay="0"/>
                                          </p:stCondLst>
                                        </p:cTn>
                                        <p:tgtEl>
                                          <p:spTgt spid="82"/>
                                        </p:tgtEl>
                                        <p:attrNameLst>
                                          <p:attrName>style.visibility</p:attrName>
                                        </p:attrNameLst>
                                      </p:cBhvr>
                                      <p:to>
                                        <p:strVal val="visible"/>
                                      </p:to>
                                    </p:set>
                                    <p:animEffect transition="in" filter="wipe(left)">
                                      <p:cBhvr>
                                        <p:cTn id="52" dur="500"/>
                                        <p:tgtEl>
                                          <p:spTgt spid="82"/>
                                        </p:tgtEl>
                                      </p:cBhvr>
                                    </p:animEffect>
                                  </p:childTnLst>
                                </p:cTn>
                              </p:par>
                            </p:childTnLst>
                          </p:cTn>
                        </p:par>
                        <p:par>
                          <p:cTn id="53" fill="hold">
                            <p:stCondLst>
                              <p:cond delay="5750"/>
                            </p:stCondLst>
                            <p:childTnLst>
                              <p:par>
                                <p:cTn id="54" presetID="22" presetClass="entr" presetSubtype="8" fill="hold" grpId="0" nodeType="afterEffect">
                                  <p:stCondLst>
                                    <p:cond delay="0"/>
                                  </p:stCondLst>
                                  <p:childTnLst>
                                    <p:set>
                                      <p:cBhvr>
                                        <p:cTn id="55" dur="1" fill="hold">
                                          <p:stCondLst>
                                            <p:cond delay="0"/>
                                          </p:stCondLst>
                                        </p:cTn>
                                        <p:tgtEl>
                                          <p:spTgt spid="5125"/>
                                        </p:tgtEl>
                                        <p:attrNameLst>
                                          <p:attrName>style.visibility</p:attrName>
                                        </p:attrNameLst>
                                      </p:cBhvr>
                                      <p:to>
                                        <p:strVal val="visible"/>
                                      </p:to>
                                    </p:set>
                                    <p:animEffect transition="in" filter="wipe(left)">
                                      <p:cBhvr>
                                        <p:cTn id="56" dur="500"/>
                                        <p:tgtEl>
                                          <p:spTgt spid="5125"/>
                                        </p:tgtEl>
                                      </p:cBhvr>
                                    </p:animEffect>
                                  </p:childTnLst>
                                </p:cTn>
                              </p:par>
                            </p:childTnLst>
                          </p:cTn>
                        </p:par>
                        <p:par>
                          <p:cTn id="57" fill="hold">
                            <p:stCondLst>
                              <p:cond delay="6250"/>
                            </p:stCondLst>
                            <p:childTnLst>
                              <p:par>
                                <p:cTn id="58" presetID="2" presetClass="entr" presetSubtype="4" fill="hold" grpId="0" nodeType="afterEffect">
                                  <p:stCondLst>
                                    <p:cond delay="0"/>
                                  </p:stCondLst>
                                  <p:childTnLst>
                                    <p:set>
                                      <p:cBhvr>
                                        <p:cTn id="59" dur="1" fill="hold">
                                          <p:stCondLst>
                                            <p:cond delay="0"/>
                                          </p:stCondLst>
                                        </p:cTn>
                                        <p:tgtEl>
                                          <p:spTgt spid="110"/>
                                        </p:tgtEl>
                                        <p:attrNameLst>
                                          <p:attrName>style.visibility</p:attrName>
                                        </p:attrNameLst>
                                      </p:cBhvr>
                                      <p:to>
                                        <p:strVal val="visible"/>
                                      </p:to>
                                    </p:set>
                                    <p:anim calcmode="lin" valueType="num">
                                      <p:cBhvr additive="base">
                                        <p:cTn id="60" dur="500" fill="hold"/>
                                        <p:tgtEl>
                                          <p:spTgt spid="110"/>
                                        </p:tgtEl>
                                        <p:attrNameLst>
                                          <p:attrName>ppt_x</p:attrName>
                                        </p:attrNameLst>
                                      </p:cBhvr>
                                      <p:tavLst>
                                        <p:tav tm="0">
                                          <p:val>
                                            <p:strVal val="#ppt_x"/>
                                          </p:val>
                                        </p:tav>
                                        <p:tav tm="100000">
                                          <p:val>
                                            <p:strVal val="#ppt_x"/>
                                          </p:val>
                                        </p:tav>
                                      </p:tavLst>
                                    </p:anim>
                                    <p:anim calcmode="lin" valueType="num">
                                      <p:cBhvr additive="base">
                                        <p:cTn id="61" dur="500" fill="hold"/>
                                        <p:tgtEl>
                                          <p:spTgt spid="110"/>
                                        </p:tgtEl>
                                        <p:attrNameLst>
                                          <p:attrName>ppt_y</p:attrName>
                                        </p:attrNameLst>
                                      </p:cBhvr>
                                      <p:tavLst>
                                        <p:tav tm="0">
                                          <p:val>
                                            <p:strVal val="1+#ppt_h/2"/>
                                          </p:val>
                                        </p:tav>
                                        <p:tav tm="100000">
                                          <p:val>
                                            <p:strVal val="#ppt_y"/>
                                          </p:val>
                                        </p:tav>
                                      </p:tavLst>
                                    </p:anim>
                                  </p:childTnLst>
                                </p:cTn>
                              </p:par>
                            </p:childTnLst>
                          </p:cTn>
                        </p:par>
                        <p:par>
                          <p:cTn id="62" fill="hold">
                            <p:stCondLst>
                              <p:cond delay="6750"/>
                            </p:stCondLst>
                            <p:childTnLst>
                              <p:par>
                                <p:cTn id="63" presetID="22" presetClass="entr" presetSubtype="8" fill="hold" grpId="0" nodeType="afterEffect">
                                  <p:stCondLst>
                                    <p:cond delay="0"/>
                                  </p:stCondLst>
                                  <p:childTnLst>
                                    <p:set>
                                      <p:cBhvr>
                                        <p:cTn id="64" dur="1" fill="hold">
                                          <p:stCondLst>
                                            <p:cond delay="0"/>
                                          </p:stCondLst>
                                        </p:cTn>
                                        <p:tgtEl>
                                          <p:spTgt spid="78"/>
                                        </p:tgtEl>
                                        <p:attrNameLst>
                                          <p:attrName>style.visibility</p:attrName>
                                        </p:attrNameLst>
                                      </p:cBhvr>
                                      <p:to>
                                        <p:strVal val="visible"/>
                                      </p:to>
                                    </p:set>
                                    <p:animEffect transition="in" filter="wipe(left)">
                                      <p:cBhvr>
                                        <p:cTn id="65" dur="500"/>
                                        <p:tgtEl>
                                          <p:spTgt spid="78"/>
                                        </p:tgtEl>
                                      </p:cBhvr>
                                    </p:animEffect>
                                  </p:childTnLst>
                                </p:cTn>
                              </p:par>
                            </p:childTnLst>
                          </p:cTn>
                        </p:par>
                        <p:par>
                          <p:cTn id="66" fill="hold">
                            <p:stCondLst>
                              <p:cond delay="7250"/>
                            </p:stCondLst>
                            <p:childTnLst>
                              <p:par>
                                <p:cTn id="67" presetID="22" presetClass="entr" presetSubtype="1" fill="hold" grpId="0" nodeType="afterEffect">
                                  <p:stCondLst>
                                    <p:cond delay="0"/>
                                  </p:stCondLst>
                                  <p:childTnLst>
                                    <p:set>
                                      <p:cBhvr>
                                        <p:cTn id="68" dur="1" fill="hold">
                                          <p:stCondLst>
                                            <p:cond delay="0"/>
                                          </p:stCondLst>
                                        </p:cTn>
                                        <p:tgtEl>
                                          <p:spTgt spid="5126"/>
                                        </p:tgtEl>
                                        <p:attrNameLst>
                                          <p:attrName>style.visibility</p:attrName>
                                        </p:attrNameLst>
                                      </p:cBhvr>
                                      <p:to>
                                        <p:strVal val="visible"/>
                                      </p:to>
                                    </p:set>
                                    <p:animEffect transition="in" filter="wipe(up)">
                                      <p:cBhvr>
                                        <p:cTn id="69" dur="500"/>
                                        <p:tgtEl>
                                          <p:spTgt spid="5126"/>
                                        </p:tgtEl>
                                      </p:cBhvr>
                                    </p:animEffect>
                                  </p:childTnLst>
                                </p:cTn>
                              </p:par>
                            </p:childTnLst>
                          </p:cTn>
                        </p:par>
                        <p:par>
                          <p:cTn id="70" fill="hold">
                            <p:stCondLst>
                              <p:cond delay="7750"/>
                            </p:stCondLst>
                            <p:childTnLst>
                              <p:par>
                                <p:cTn id="71" presetID="2" presetClass="entr" presetSubtype="4" fill="hold" grpId="0" nodeType="afterEffect">
                                  <p:stCondLst>
                                    <p:cond delay="0"/>
                                  </p:stCondLst>
                                  <p:childTnLst>
                                    <p:set>
                                      <p:cBhvr>
                                        <p:cTn id="72" dur="1" fill="hold">
                                          <p:stCondLst>
                                            <p:cond delay="0"/>
                                          </p:stCondLst>
                                        </p:cTn>
                                        <p:tgtEl>
                                          <p:spTgt spid="111"/>
                                        </p:tgtEl>
                                        <p:attrNameLst>
                                          <p:attrName>style.visibility</p:attrName>
                                        </p:attrNameLst>
                                      </p:cBhvr>
                                      <p:to>
                                        <p:strVal val="visible"/>
                                      </p:to>
                                    </p:set>
                                    <p:anim calcmode="lin" valueType="num">
                                      <p:cBhvr additive="base">
                                        <p:cTn id="73" dur="500" fill="hold"/>
                                        <p:tgtEl>
                                          <p:spTgt spid="111"/>
                                        </p:tgtEl>
                                        <p:attrNameLst>
                                          <p:attrName>ppt_x</p:attrName>
                                        </p:attrNameLst>
                                      </p:cBhvr>
                                      <p:tavLst>
                                        <p:tav tm="0">
                                          <p:val>
                                            <p:strVal val="#ppt_x"/>
                                          </p:val>
                                        </p:tav>
                                        <p:tav tm="100000">
                                          <p:val>
                                            <p:strVal val="#ppt_x"/>
                                          </p:val>
                                        </p:tav>
                                      </p:tavLst>
                                    </p:anim>
                                    <p:anim calcmode="lin" valueType="num">
                                      <p:cBhvr additive="base">
                                        <p:cTn id="74" dur="500" fill="hold"/>
                                        <p:tgtEl>
                                          <p:spTgt spid="111"/>
                                        </p:tgtEl>
                                        <p:attrNameLst>
                                          <p:attrName>ppt_y</p:attrName>
                                        </p:attrNameLst>
                                      </p:cBhvr>
                                      <p:tavLst>
                                        <p:tav tm="0">
                                          <p:val>
                                            <p:strVal val="1+#ppt_h/2"/>
                                          </p:val>
                                        </p:tav>
                                        <p:tav tm="100000">
                                          <p:val>
                                            <p:strVal val="#ppt_y"/>
                                          </p:val>
                                        </p:tav>
                                      </p:tavLst>
                                    </p:anim>
                                  </p:childTnLst>
                                </p:cTn>
                              </p:par>
                            </p:childTnLst>
                          </p:cTn>
                        </p:par>
                        <p:par>
                          <p:cTn id="75" fill="hold">
                            <p:stCondLst>
                              <p:cond delay="8250"/>
                            </p:stCondLst>
                            <p:childTnLst>
                              <p:par>
                                <p:cTn id="76" presetID="22" presetClass="entr" presetSubtype="8" fill="hold" grpId="0" nodeType="afterEffect">
                                  <p:stCondLst>
                                    <p:cond delay="0"/>
                                  </p:stCondLst>
                                  <p:childTnLst>
                                    <p:set>
                                      <p:cBhvr>
                                        <p:cTn id="77" dur="1" fill="hold">
                                          <p:stCondLst>
                                            <p:cond delay="0"/>
                                          </p:stCondLst>
                                        </p:cTn>
                                        <p:tgtEl>
                                          <p:spTgt spid="74"/>
                                        </p:tgtEl>
                                        <p:attrNameLst>
                                          <p:attrName>style.visibility</p:attrName>
                                        </p:attrNameLst>
                                      </p:cBhvr>
                                      <p:to>
                                        <p:strVal val="visible"/>
                                      </p:to>
                                    </p:set>
                                    <p:animEffect transition="in" filter="wipe(left)">
                                      <p:cBhvr>
                                        <p:cTn id="78" dur="500"/>
                                        <p:tgtEl>
                                          <p:spTgt spid="74"/>
                                        </p:tgtEl>
                                      </p:cBhvr>
                                    </p:animEffect>
                                  </p:childTnLst>
                                </p:cTn>
                              </p:par>
                            </p:childTnLst>
                          </p:cTn>
                        </p:par>
                        <p:par>
                          <p:cTn id="79" fill="hold">
                            <p:stCondLst>
                              <p:cond delay="8750"/>
                            </p:stCondLst>
                            <p:childTnLst>
                              <p:par>
                                <p:cTn id="80" presetID="22" presetClass="entr" presetSubtype="1" fill="hold" grpId="0" nodeType="afterEffect">
                                  <p:stCondLst>
                                    <p:cond delay="0"/>
                                  </p:stCondLst>
                                  <p:childTnLst>
                                    <p:set>
                                      <p:cBhvr>
                                        <p:cTn id="81" dur="1" fill="hold">
                                          <p:stCondLst>
                                            <p:cond delay="0"/>
                                          </p:stCondLst>
                                        </p:cTn>
                                        <p:tgtEl>
                                          <p:spTgt spid="5127"/>
                                        </p:tgtEl>
                                        <p:attrNameLst>
                                          <p:attrName>style.visibility</p:attrName>
                                        </p:attrNameLst>
                                      </p:cBhvr>
                                      <p:to>
                                        <p:strVal val="visible"/>
                                      </p:to>
                                    </p:set>
                                    <p:animEffect transition="in" filter="wipe(up)">
                                      <p:cBhvr>
                                        <p:cTn id="82" dur="500"/>
                                        <p:tgtEl>
                                          <p:spTgt spid="5127"/>
                                        </p:tgtEl>
                                      </p:cBhvr>
                                    </p:animEffect>
                                  </p:childTnLst>
                                </p:cTn>
                              </p:par>
                            </p:childTnLst>
                          </p:cTn>
                        </p:par>
                        <p:par>
                          <p:cTn id="83" fill="hold">
                            <p:stCondLst>
                              <p:cond delay="9250"/>
                            </p:stCondLst>
                            <p:childTnLst>
                              <p:par>
                                <p:cTn id="84" presetID="2" presetClass="entr" presetSubtype="4" fill="hold" grpId="0" nodeType="afterEffect">
                                  <p:stCondLst>
                                    <p:cond delay="0"/>
                                  </p:stCondLst>
                                  <p:childTnLst>
                                    <p:set>
                                      <p:cBhvr>
                                        <p:cTn id="85" dur="1" fill="hold">
                                          <p:stCondLst>
                                            <p:cond delay="0"/>
                                          </p:stCondLst>
                                        </p:cTn>
                                        <p:tgtEl>
                                          <p:spTgt spid="112"/>
                                        </p:tgtEl>
                                        <p:attrNameLst>
                                          <p:attrName>style.visibility</p:attrName>
                                        </p:attrNameLst>
                                      </p:cBhvr>
                                      <p:to>
                                        <p:strVal val="visible"/>
                                      </p:to>
                                    </p:set>
                                    <p:anim calcmode="lin" valueType="num">
                                      <p:cBhvr additive="base">
                                        <p:cTn id="86" dur="500" fill="hold"/>
                                        <p:tgtEl>
                                          <p:spTgt spid="112"/>
                                        </p:tgtEl>
                                        <p:attrNameLst>
                                          <p:attrName>ppt_x</p:attrName>
                                        </p:attrNameLst>
                                      </p:cBhvr>
                                      <p:tavLst>
                                        <p:tav tm="0">
                                          <p:val>
                                            <p:strVal val="#ppt_x"/>
                                          </p:val>
                                        </p:tav>
                                        <p:tav tm="100000">
                                          <p:val>
                                            <p:strVal val="#ppt_x"/>
                                          </p:val>
                                        </p:tav>
                                      </p:tavLst>
                                    </p:anim>
                                    <p:anim calcmode="lin" valueType="num">
                                      <p:cBhvr additive="base">
                                        <p:cTn id="87" dur="500" fill="hold"/>
                                        <p:tgtEl>
                                          <p:spTgt spid="112"/>
                                        </p:tgtEl>
                                        <p:attrNameLst>
                                          <p:attrName>ppt_y</p:attrName>
                                        </p:attrNameLst>
                                      </p:cBhvr>
                                      <p:tavLst>
                                        <p:tav tm="0">
                                          <p:val>
                                            <p:strVal val="1+#ppt_h/2"/>
                                          </p:val>
                                        </p:tav>
                                        <p:tav tm="100000">
                                          <p:val>
                                            <p:strVal val="#ppt_y"/>
                                          </p:val>
                                        </p:tav>
                                      </p:tavLst>
                                    </p:anim>
                                  </p:childTnLst>
                                </p:cTn>
                              </p:par>
                            </p:childTnLst>
                          </p:cTn>
                        </p:par>
                        <p:par>
                          <p:cTn id="88" fill="hold">
                            <p:stCondLst>
                              <p:cond delay="9750"/>
                            </p:stCondLst>
                            <p:childTnLst>
                              <p:par>
                                <p:cTn id="89" presetID="22" presetClass="entr" presetSubtype="8" fill="hold" grpId="0" nodeType="afterEffect">
                                  <p:stCondLst>
                                    <p:cond delay="0"/>
                                  </p:stCondLst>
                                  <p:childTnLst>
                                    <p:set>
                                      <p:cBhvr>
                                        <p:cTn id="90" dur="1" fill="hold">
                                          <p:stCondLst>
                                            <p:cond delay="0"/>
                                          </p:stCondLst>
                                        </p:cTn>
                                        <p:tgtEl>
                                          <p:spTgt spid="70"/>
                                        </p:tgtEl>
                                        <p:attrNameLst>
                                          <p:attrName>style.visibility</p:attrName>
                                        </p:attrNameLst>
                                      </p:cBhvr>
                                      <p:to>
                                        <p:strVal val="visible"/>
                                      </p:to>
                                    </p:set>
                                    <p:animEffect transition="in" filter="wipe(left)">
                                      <p:cBhvr>
                                        <p:cTn id="91" dur="500"/>
                                        <p:tgtEl>
                                          <p:spTgt spid="70"/>
                                        </p:tgtEl>
                                      </p:cBhvr>
                                    </p:animEffect>
                                  </p:childTnLst>
                                </p:cTn>
                              </p:par>
                            </p:childTnLst>
                          </p:cTn>
                        </p:par>
                        <p:par>
                          <p:cTn id="92" fill="hold">
                            <p:stCondLst>
                              <p:cond delay="10250"/>
                            </p:stCondLst>
                            <p:childTnLst>
                              <p:par>
                                <p:cTn id="93" presetID="22" presetClass="entr" presetSubtype="2" fill="hold" grpId="0" nodeType="afterEffect">
                                  <p:stCondLst>
                                    <p:cond delay="0"/>
                                  </p:stCondLst>
                                  <p:childTnLst>
                                    <p:set>
                                      <p:cBhvr>
                                        <p:cTn id="94" dur="1" fill="hold">
                                          <p:stCondLst>
                                            <p:cond delay="0"/>
                                          </p:stCondLst>
                                        </p:cTn>
                                        <p:tgtEl>
                                          <p:spTgt spid="5128"/>
                                        </p:tgtEl>
                                        <p:attrNameLst>
                                          <p:attrName>style.visibility</p:attrName>
                                        </p:attrNameLst>
                                      </p:cBhvr>
                                      <p:to>
                                        <p:strVal val="visible"/>
                                      </p:to>
                                    </p:set>
                                    <p:animEffect transition="in" filter="wipe(right)">
                                      <p:cBhvr>
                                        <p:cTn id="95" dur="500"/>
                                        <p:tgtEl>
                                          <p:spTgt spid="5128"/>
                                        </p:tgtEl>
                                      </p:cBhvr>
                                    </p:animEffect>
                                  </p:childTnLst>
                                </p:cTn>
                              </p:par>
                            </p:childTnLst>
                          </p:cTn>
                        </p:par>
                        <p:par>
                          <p:cTn id="96" fill="hold">
                            <p:stCondLst>
                              <p:cond delay="10750"/>
                            </p:stCondLst>
                            <p:childTnLst>
                              <p:par>
                                <p:cTn id="97" presetID="2" presetClass="entr" presetSubtype="4" fill="hold" grpId="0" nodeType="afterEffect">
                                  <p:stCondLst>
                                    <p:cond delay="0"/>
                                  </p:stCondLst>
                                  <p:childTnLst>
                                    <p:set>
                                      <p:cBhvr>
                                        <p:cTn id="98" dur="1" fill="hold">
                                          <p:stCondLst>
                                            <p:cond delay="0"/>
                                          </p:stCondLst>
                                        </p:cTn>
                                        <p:tgtEl>
                                          <p:spTgt spid="113"/>
                                        </p:tgtEl>
                                        <p:attrNameLst>
                                          <p:attrName>style.visibility</p:attrName>
                                        </p:attrNameLst>
                                      </p:cBhvr>
                                      <p:to>
                                        <p:strVal val="visible"/>
                                      </p:to>
                                    </p:set>
                                    <p:anim calcmode="lin" valueType="num">
                                      <p:cBhvr additive="base">
                                        <p:cTn id="99" dur="500" fill="hold"/>
                                        <p:tgtEl>
                                          <p:spTgt spid="113"/>
                                        </p:tgtEl>
                                        <p:attrNameLst>
                                          <p:attrName>ppt_x</p:attrName>
                                        </p:attrNameLst>
                                      </p:cBhvr>
                                      <p:tavLst>
                                        <p:tav tm="0">
                                          <p:val>
                                            <p:strVal val="#ppt_x"/>
                                          </p:val>
                                        </p:tav>
                                        <p:tav tm="100000">
                                          <p:val>
                                            <p:strVal val="#ppt_x"/>
                                          </p:val>
                                        </p:tav>
                                      </p:tavLst>
                                    </p:anim>
                                    <p:anim calcmode="lin" valueType="num">
                                      <p:cBhvr additive="base">
                                        <p:cTn id="100" dur="500" fill="hold"/>
                                        <p:tgtEl>
                                          <p:spTgt spid="113"/>
                                        </p:tgtEl>
                                        <p:attrNameLst>
                                          <p:attrName>ppt_y</p:attrName>
                                        </p:attrNameLst>
                                      </p:cBhvr>
                                      <p:tavLst>
                                        <p:tav tm="0">
                                          <p:val>
                                            <p:strVal val="1+#ppt_h/2"/>
                                          </p:val>
                                        </p:tav>
                                        <p:tav tm="100000">
                                          <p:val>
                                            <p:strVal val="#ppt_y"/>
                                          </p:val>
                                        </p:tav>
                                      </p:tavLst>
                                    </p:anim>
                                  </p:childTnLst>
                                </p:cTn>
                              </p:par>
                            </p:childTnLst>
                          </p:cTn>
                        </p:par>
                        <p:par>
                          <p:cTn id="101" fill="hold">
                            <p:stCondLst>
                              <p:cond delay="11250"/>
                            </p:stCondLst>
                            <p:childTnLst>
                              <p:par>
                                <p:cTn id="102" presetID="22" presetClass="entr" presetSubtype="8" fill="hold" grpId="0" nodeType="afterEffect">
                                  <p:stCondLst>
                                    <p:cond delay="0"/>
                                  </p:stCondLst>
                                  <p:childTnLst>
                                    <p:set>
                                      <p:cBhvr>
                                        <p:cTn id="103" dur="1" fill="hold">
                                          <p:stCondLst>
                                            <p:cond delay="0"/>
                                          </p:stCondLst>
                                        </p:cTn>
                                        <p:tgtEl>
                                          <p:spTgt spid="66"/>
                                        </p:tgtEl>
                                        <p:attrNameLst>
                                          <p:attrName>style.visibility</p:attrName>
                                        </p:attrNameLst>
                                      </p:cBhvr>
                                      <p:to>
                                        <p:strVal val="visible"/>
                                      </p:to>
                                    </p:set>
                                    <p:animEffect transition="in" filter="wipe(left)">
                                      <p:cBhvr>
                                        <p:cTn id="104" dur="500"/>
                                        <p:tgtEl>
                                          <p:spTgt spid="66"/>
                                        </p:tgtEl>
                                      </p:cBhvr>
                                    </p:animEffect>
                                  </p:childTnLst>
                                </p:cTn>
                              </p:par>
                            </p:childTnLst>
                          </p:cTn>
                        </p:par>
                        <p:par>
                          <p:cTn id="105" fill="hold">
                            <p:stCondLst>
                              <p:cond delay="11750"/>
                            </p:stCondLst>
                            <p:childTnLst>
                              <p:par>
                                <p:cTn id="106" presetID="22" presetClass="entr" presetSubtype="2" fill="hold" grpId="0" nodeType="afterEffect">
                                  <p:stCondLst>
                                    <p:cond delay="0"/>
                                  </p:stCondLst>
                                  <p:childTnLst>
                                    <p:set>
                                      <p:cBhvr>
                                        <p:cTn id="107" dur="1" fill="hold">
                                          <p:stCondLst>
                                            <p:cond delay="0"/>
                                          </p:stCondLst>
                                        </p:cTn>
                                        <p:tgtEl>
                                          <p:spTgt spid="5129"/>
                                        </p:tgtEl>
                                        <p:attrNameLst>
                                          <p:attrName>style.visibility</p:attrName>
                                        </p:attrNameLst>
                                      </p:cBhvr>
                                      <p:to>
                                        <p:strVal val="visible"/>
                                      </p:to>
                                    </p:set>
                                    <p:animEffect transition="in" filter="wipe(right)">
                                      <p:cBhvr>
                                        <p:cTn id="108" dur="500"/>
                                        <p:tgtEl>
                                          <p:spTgt spid="5129"/>
                                        </p:tgtEl>
                                      </p:cBhvr>
                                    </p:animEffect>
                                  </p:childTnLst>
                                </p:cTn>
                              </p:par>
                            </p:childTnLst>
                          </p:cTn>
                        </p:par>
                        <p:par>
                          <p:cTn id="109" fill="hold">
                            <p:stCondLst>
                              <p:cond delay="12250"/>
                            </p:stCondLst>
                            <p:childTnLst>
                              <p:par>
                                <p:cTn id="110" presetID="2" presetClass="entr" presetSubtype="4" fill="hold" grpId="0" nodeType="afterEffect">
                                  <p:stCondLst>
                                    <p:cond delay="0"/>
                                  </p:stCondLst>
                                  <p:childTnLst>
                                    <p:set>
                                      <p:cBhvr>
                                        <p:cTn id="111" dur="1" fill="hold">
                                          <p:stCondLst>
                                            <p:cond delay="0"/>
                                          </p:stCondLst>
                                        </p:cTn>
                                        <p:tgtEl>
                                          <p:spTgt spid="114"/>
                                        </p:tgtEl>
                                        <p:attrNameLst>
                                          <p:attrName>style.visibility</p:attrName>
                                        </p:attrNameLst>
                                      </p:cBhvr>
                                      <p:to>
                                        <p:strVal val="visible"/>
                                      </p:to>
                                    </p:set>
                                    <p:anim calcmode="lin" valueType="num">
                                      <p:cBhvr additive="base">
                                        <p:cTn id="112" dur="500" fill="hold"/>
                                        <p:tgtEl>
                                          <p:spTgt spid="114"/>
                                        </p:tgtEl>
                                        <p:attrNameLst>
                                          <p:attrName>ppt_x</p:attrName>
                                        </p:attrNameLst>
                                      </p:cBhvr>
                                      <p:tavLst>
                                        <p:tav tm="0">
                                          <p:val>
                                            <p:strVal val="#ppt_x"/>
                                          </p:val>
                                        </p:tav>
                                        <p:tav tm="100000">
                                          <p:val>
                                            <p:strVal val="#ppt_x"/>
                                          </p:val>
                                        </p:tav>
                                      </p:tavLst>
                                    </p:anim>
                                    <p:anim calcmode="lin" valueType="num">
                                      <p:cBhvr additive="base">
                                        <p:cTn id="113" dur="500" fill="hold"/>
                                        <p:tgtEl>
                                          <p:spTgt spid="114"/>
                                        </p:tgtEl>
                                        <p:attrNameLst>
                                          <p:attrName>ppt_y</p:attrName>
                                        </p:attrNameLst>
                                      </p:cBhvr>
                                      <p:tavLst>
                                        <p:tav tm="0">
                                          <p:val>
                                            <p:strVal val="1+#ppt_h/2"/>
                                          </p:val>
                                        </p:tav>
                                        <p:tav tm="100000">
                                          <p:val>
                                            <p:strVal val="#ppt_y"/>
                                          </p:val>
                                        </p:tav>
                                      </p:tavLst>
                                    </p:anim>
                                  </p:childTnLst>
                                </p:cTn>
                              </p:par>
                            </p:childTnLst>
                          </p:cTn>
                        </p:par>
                        <p:par>
                          <p:cTn id="114" fill="hold">
                            <p:stCondLst>
                              <p:cond delay="12750"/>
                            </p:stCondLst>
                            <p:childTnLst>
                              <p:par>
                                <p:cTn id="115" presetID="22" presetClass="entr" presetSubtype="8" fill="hold" grpId="0" nodeType="afterEffect">
                                  <p:stCondLst>
                                    <p:cond delay="0"/>
                                  </p:stCondLst>
                                  <p:childTnLst>
                                    <p:set>
                                      <p:cBhvr>
                                        <p:cTn id="116" dur="1" fill="hold">
                                          <p:stCondLst>
                                            <p:cond delay="0"/>
                                          </p:stCondLst>
                                        </p:cTn>
                                        <p:tgtEl>
                                          <p:spTgt spid="62"/>
                                        </p:tgtEl>
                                        <p:attrNameLst>
                                          <p:attrName>style.visibility</p:attrName>
                                        </p:attrNameLst>
                                      </p:cBhvr>
                                      <p:to>
                                        <p:strVal val="visible"/>
                                      </p:to>
                                    </p:set>
                                    <p:animEffect transition="in" filter="wipe(left)">
                                      <p:cBhvr>
                                        <p:cTn id="117"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animBg="1"/>
      <p:bldP spid="5126" grpId="0" animBg="1"/>
      <p:bldP spid="5127" grpId="0" animBg="1"/>
      <p:bldP spid="5128" grpId="0" animBg="1"/>
      <p:bldP spid="5129" grpId="0" animBg="1"/>
      <p:bldP spid="5130" grpId="0" animBg="1"/>
      <p:bldP spid="5131" grpId="0" animBg="1"/>
      <p:bldP spid="5132" grpId="0" animBg="1"/>
      <p:bldP spid="5133" grpId="0" animBg="1"/>
      <p:bldP spid="62" grpId="0"/>
      <p:bldP spid="66" grpId="0"/>
      <p:bldP spid="70" grpId="0"/>
      <p:bldP spid="74" grpId="0"/>
      <p:bldP spid="78" grpId="0"/>
      <p:bldP spid="82" grpId="0"/>
      <p:bldP spid="86" grpId="0"/>
      <p:bldP spid="88" grpId="0" animBg="1"/>
      <p:bldP spid="90" grpId="0"/>
      <p:bldP spid="108" grpId="0" animBg="1"/>
      <p:bldP spid="109" grpId="0" animBg="1"/>
      <p:bldP spid="110" grpId="0" animBg="1"/>
      <p:bldP spid="111" grpId="0" animBg="1"/>
      <p:bldP spid="112" grpId="0" animBg="1"/>
      <p:bldP spid="113" grpId="0" animBg="1"/>
      <p:bldP spid="1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1493</TotalTime>
  <Words>1374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286</cp:revision>
  <dcterms:created xsi:type="dcterms:W3CDTF">2016-09-28T22:08:47Z</dcterms:created>
  <dcterms:modified xsi:type="dcterms:W3CDTF">2016-10-06T23:02:50Z</dcterms:modified>
</cp:coreProperties>
</file>