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9386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113"/>
          <p:cNvGrpSpPr/>
          <p:nvPr/>
        </p:nvGrpSpPr>
        <p:grpSpPr>
          <a:xfrm>
            <a:off x="6195691" y="4000923"/>
            <a:ext cx="3564501" cy="2212985"/>
            <a:chOff x="4643943" y="3055571"/>
            <a:chExt cx="2673376" cy="1659739"/>
          </a:xfrm>
          <a:solidFill>
            <a:srgbClr val="0060A1"/>
          </a:solidFill>
        </p:grpSpPr>
        <p:sp>
          <p:nvSpPr>
            <p:cNvPr id="69"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112"/>
          <p:cNvGrpSpPr/>
          <p:nvPr/>
        </p:nvGrpSpPr>
        <p:grpSpPr>
          <a:xfrm>
            <a:off x="6195691" y="1480402"/>
            <a:ext cx="3564501" cy="2212985"/>
            <a:chOff x="4643943" y="1235400"/>
            <a:chExt cx="2673376" cy="1659739"/>
          </a:xfrm>
          <a:solidFill>
            <a:srgbClr val="189AC5"/>
          </a:solidFill>
          <a:effectLst/>
        </p:grpSpPr>
        <p:sp>
          <p:nvSpPr>
            <p:cNvPr id="66"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114"/>
          <p:cNvGrpSpPr/>
          <p:nvPr/>
        </p:nvGrpSpPr>
        <p:grpSpPr>
          <a:xfrm>
            <a:off x="2405517" y="1486567"/>
            <a:ext cx="3564501" cy="2212985"/>
            <a:chOff x="1874309" y="1235400"/>
            <a:chExt cx="2673376" cy="1659739"/>
          </a:xfrm>
          <a:solidFill>
            <a:srgbClr val="26B9E7"/>
          </a:solidFill>
          <a:effectLst/>
        </p:grpSpPr>
        <p:sp>
          <p:nvSpPr>
            <p:cNvPr id="63"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115"/>
          <p:cNvGrpSpPr/>
          <p:nvPr/>
        </p:nvGrpSpPr>
        <p:grpSpPr>
          <a:xfrm>
            <a:off x="2416805" y="4000923"/>
            <a:ext cx="3564501" cy="2212985"/>
            <a:chOff x="1874309" y="3055571"/>
            <a:chExt cx="2673376" cy="1659739"/>
          </a:xfrm>
          <a:solidFill>
            <a:srgbClr val="057DB5"/>
          </a:solidFill>
          <a:effectLst/>
        </p:grpSpPr>
        <p:sp>
          <p:nvSpPr>
            <p:cNvPr id="60"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8" name="Oval 10"/>
          <p:cNvSpPr>
            <a:spLocks noChangeArrowheads="1"/>
          </p:cNvSpPr>
          <p:nvPr/>
        </p:nvSpPr>
        <p:spPr bwMode="auto">
          <a:xfrm rot="16200000" flipH="1">
            <a:off x="1418133" y="2384182"/>
            <a:ext cx="1190112" cy="1224471"/>
          </a:xfrm>
          <a:prstGeom prst="ellipse">
            <a:avLst/>
          </a:prstGeom>
          <a:solidFill>
            <a:srgbClr val="44D7FB"/>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98" name="Oval 10"/>
          <p:cNvSpPr>
            <a:spLocks noChangeArrowheads="1"/>
          </p:cNvSpPr>
          <p:nvPr/>
        </p:nvSpPr>
        <p:spPr bwMode="auto">
          <a:xfrm rot="5400000">
            <a:off x="9543462" y="2354212"/>
            <a:ext cx="1190112" cy="1224471"/>
          </a:xfrm>
          <a:prstGeom prst="ellipse">
            <a:avLst/>
          </a:prstGeom>
          <a:solidFill>
            <a:srgbClr val="36B8E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Oval 10"/>
          <p:cNvSpPr>
            <a:spLocks noChangeArrowheads="1"/>
          </p:cNvSpPr>
          <p:nvPr/>
        </p:nvSpPr>
        <p:spPr bwMode="auto">
          <a:xfrm rot="5400000" flipH="1" flipV="1">
            <a:off x="1395347" y="4113110"/>
            <a:ext cx="1190112" cy="1224471"/>
          </a:xfrm>
          <a:prstGeom prst="ellipse">
            <a:avLst/>
          </a:prstGeom>
          <a:solidFill>
            <a:srgbClr val="36B8E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Oval 10"/>
          <p:cNvSpPr>
            <a:spLocks noChangeArrowheads="1"/>
          </p:cNvSpPr>
          <p:nvPr/>
        </p:nvSpPr>
        <p:spPr bwMode="auto">
          <a:xfrm rot="16200000" flipV="1">
            <a:off x="9736815" y="4170422"/>
            <a:ext cx="1190112" cy="1224471"/>
          </a:xfrm>
          <a:prstGeom prst="ellipse">
            <a:avLst/>
          </a:prstGeom>
          <a:solidFill>
            <a:srgbClr val="157EBF"/>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352886" y="1426157"/>
            <a:ext cx="3564501" cy="2212985"/>
            <a:chOff x="2352886" y="1426157"/>
            <a:chExt cx="3564501" cy="2212985"/>
          </a:xfrm>
          <a:solidFill>
            <a:srgbClr val="44D7FB"/>
          </a:solidFill>
        </p:grpSpPr>
        <p:grpSp>
          <p:nvGrpSpPr>
            <p:cNvPr id="6" name="Group 114"/>
            <p:cNvGrpSpPr/>
            <p:nvPr/>
          </p:nvGrpSpPr>
          <p:grpSpPr>
            <a:xfrm>
              <a:off x="2352886" y="1426157"/>
              <a:ext cx="3564501" cy="2212985"/>
              <a:chOff x="1874309" y="1235400"/>
              <a:chExt cx="2673376" cy="1659739"/>
            </a:xfrm>
            <a:grpFill/>
            <a:effectLst/>
          </p:grpSpPr>
          <p:sp>
            <p:nvSpPr>
              <p:cNvPr id="79"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TextBox 95"/>
            <p:cNvSpPr txBox="1"/>
            <p:nvPr/>
          </p:nvSpPr>
          <p:spPr>
            <a:xfrm>
              <a:off x="2998112" y="2455212"/>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107" name="TextBox 106"/>
            <p:cNvSpPr txBox="1"/>
            <p:nvPr/>
          </p:nvSpPr>
          <p:spPr>
            <a:xfrm rot="16200000">
              <a:off x="5098476" y="1974936"/>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52" name="Group 51"/>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grpSp>
        <p:nvGrpSpPr>
          <p:cNvPr id="23" name="Group 22"/>
          <p:cNvGrpSpPr/>
          <p:nvPr/>
        </p:nvGrpSpPr>
        <p:grpSpPr>
          <a:xfrm>
            <a:off x="2352691" y="4063081"/>
            <a:ext cx="3564501" cy="2212985"/>
            <a:chOff x="2352691" y="4063081"/>
            <a:chExt cx="3564501" cy="2212985"/>
          </a:xfrm>
          <a:solidFill>
            <a:srgbClr val="239BD3"/>
          </a:solidFill>
        </p:grpSpPr>
        <p:grpSp>
          <p:nvGrpSpPr>
            <p:cNvPr id="10" name="Group 115"/>
            <p:cNvGrpSpPr/>
            <p:nvPr/>
          </p:nvGrpSpPr>
          <p:grpSpPr>
            <a:xfrm>
              <a:off x="2352691" y="4063081"/>
              <a:ext cx="3564501" cy="2212985"/>
              <a:chOff x="1874309" y="3055571"/>
              <a:chExt cx="2673376" cy="1659739"/>
            </a:xfrm>
            <a:grpFill/>
            <a:effectLst/>
          </p:grpSpPr>
          <p:sp>
            <p:nvSpPr>
              <p:cNvPr id="87"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5" name="TextBox 54"/>
            <p:cNvSpPr txBox="1"/>
            <p:nvPr/>
          </p:nvSpPr>
          <p:spPr>
            <a:xfrm>
              <a:off x="2991988"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4" name="TextBox 93"/>
            <p:cNvSpPr txBox="1"/>
            <p:nvPr/>
          </p:nvSpPr>
          <p:spPr>
            <a:xfrm rot="16200000">
              <a:off x="5060459" y="5427063"/>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2" name="Group 21"/>
          <p:cNvGrpSpPr/>
          <p:nvPr/>
        </p:nvGrpSpPr>
        <p:grpSpPr>
          <a:xfrm>
            <a:off x="6276163" y="1414379"/>
            <a:ext cx="3564501" cy="2212985"/>
            <a:chOff x="6276163" y="1414379"/>
            <a:chExt cx="3564501" cy="2212985"/>
          </a:xfrm>
          <a:solidFill>
            <a:srgbClr val="36B8E3"/>
          </a:solidFill>
        </p:grpSpPr>
        <p:grpSp>
          <p:nvGrpSpPr>
            <p:cNvPr id="4" name="Group 112"/>
            <p:cNvGrpSpPr/>
            <p:nvPr/>
          </p:nvGrpSpPr>
          <p:grpSpPr>
            <a:xfrm>
              <a:off x="6276163" y="1414379"/>
              <a:ext cx="3564501" cy="2212985"/>
              <a:chOff x="4643943" y="1235400"/>
              <a:chExt cx="2673376" cy="1659739"/>
            </a:xfrm>
            <a:grpFill/>
            <a:effectLst/>
          </p:grpSpPr>
          <p:sp>
            <p:nvSpPr>
              <p:cNvPr id="73"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TextBox 55"/>
            <p:cNvSpPr txBox="1"/>
            <p:nvPr/>
          </p:nvSpPr>
          <p:spPr>
            <a:xfrm>
              <a:off x="7272705" y="24542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5" name="TextBox 94"/>
            <p:cNvSpPr txBox="1"/>
            <p:nvPr/>
          </p:nvSpPr>
          <p:spPr>
            <a:xfrm rot="5400000">
              <a:off x="5958495" y="1974935"/>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4" name="Group 23"/>
          <p:cNvGrpSpPr/>
          <p:nvPr/>
        </p:nvGrpSpPr>
        <p:grpSpPr>
          <a:xfrm>
            <a:off x="6276163" y="4063081"/>
            <a:ext cx="3564501" cy="2212985"/>
            <a:chOff x="6276163" y="4063081"/>
            <a:chExt cx="3564501" cy="2212985"/>
          </a:xfrm>
          <a:solidFill>
            <a:srgbClr val="157EBF"/>
          </a:solidFill>
        </p:grpSpPr>
        <p:grpSp>
          <p:nvGrpSpPr>
            <p:cNvPr id="8" name="Group 113"/>
            <p:cNvGrpSpPr/>
            <p:nvPr/>
          </p:nvGrpSpPr>
          <p:grpSpPr>
            <a:xfrm>
              <a:off x="6276163" y="4063081"/>
              <a:ext cx="3564501" cy="2212985"/>
              <a:chOff x="4643943" y="3055571"/>
              <a:chExt cx="2673376" cy="1659739"/>
            </a:xfrm>
            <a:grpFill/>
            <a:effectLst/>
          </p:grpSpPr>
          <p:sp>
            <p:nvSpPr>
              <p:cNvPr id="83"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TextBox 56"/>
            <p:cNvSpPr txBox="1"/>
            <p:nvPr/>
          </p:nvSpPr>
          <p:spPr>
            <a:xfrm>
              <a:off x="7243754"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7" name="TextBox 96"/>
            <p:cNvSpPr txBox="1"/>
            <p:nvPr/>
          </p:nvSpPr>
          <p:spPr>
            <a:xfrm rot="5400000">
              <a:off x="5949430" y="5481787"/>
              <a:ext cx="1151597" cy="307777"/>
            </a:xfrm>
            <a:prstGeom prst="rect">
              <a:avLst/>
            </a:prstGeom>
            <a:grpFill/>
          </p:spPr>
          <p:txBody>
            <a:bodyPr wrap="none" rtlCol="0">
              <a:spAutoFit/>
            </a:bodyPr>
            <a:lstStyle/>
            <a:p>
              <a:r>
                <a:rPr lang="en-US" sz="1400" dirty="0">
                  <a:solidFill>
                    <a:schemeClr val="bg1"/>
                  </a:solidFill>
                </a:rPr>
                <a:t>Lorem Ipsum</a:t>
              </a:r>
            </a:p>
          </p:txBody>
        </p:sp>
      </p:grpSp>
      <p:sp>
        <p:nvSpPr>
          <p:cNvPr id="98" name="Freeform 37"/>
          <p:cNvSpPr>
            <a:spLocks noChangeAspect="1" noEditPoints="1"/>
          </p:cNvSpPr>
          <p:nvPr/>
        </p:nvSpPr>
        <p:spPr bwMode="auto">
          <a:xfrm>
            <a:off x="1750754" y="2725431"/>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9" name="Freeform 172"/>
          <p:cNvSpPr>
            <a:spLocks noChangeAspect="1" noEditPoints="1"/>
          </p:cNvSpPr>
          <p:nvPr/>
        </p:nvSpPr>
        <p:spPr bwMode="auto">
          <a:xfrm>
            <a:off x="1769541" y="4445977"/>
            <a:ext cx="399011" cy="54864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0" name="Group 99"/>
          <p:cNvGrpSpPr>
            <a:grpSpLocks noChangeAspect="1"/>
          </p:cNvGrpSpPr>
          <p:nvPr/>
        </p:nvGrpSpPr>
        <p:grpSpPr>
          <a:xfrm>
            <a:off x="9864198" y="2692127"/>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10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6" name="Group 115"/>
          <p:cNvGrpSpPr>
            <a:grpSpLocks noChangeAspect="1"/>
          </p:cNvGrpSpPr>
          <p:nvPr/>
        </p:nvGrpSpPr>
        <p:grpSpPr>
          <a:xfrm>
            <a:off x="10089215" y="4508337"/>
            <a:ext cx="445274" cy="548640"/>
            <a:chOff x="4598988" y="3263900"/>
            <a:chExt cx="444500" cy="547688"/>
          </a:xfrm>
          <a:solidFill>
            <a:schemeClr val="bg1"/>
          </a:solidFill>
          <a:effectLst>
            <a:outerShdw blurRad="50800" dist="38100" dir="2700000" algn="tl" rotWithShape="0">
              <a:prstClr val="black">
                <a:alpha val="40000"/>
              </a:prstClr>
            </a:outerShdw>
          </a:effectLst>
        </p:grpSpPr>
        <p:sp>
          <p:nvSpPr>
            <p:cNvPr id="11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1" name="Picture 7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575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2"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right)">
                                      <p:cBhvr>
                                        <p:cTn id="11" dur="500"/>
                                        <p:tgtEl>
                                          <p:spTgt spid="21"/>
                                        </p:tgtEl>
                                      </p:cBhvr>
                                    </p:animEffect>
                                  </p:childTnLst>
                                </p:cTn>
                              </p:par>
                              <p:par>
                                <p:cTn id="12" presetID="22" presetClass="entr" presetSubtype="2" fill="hold" nodeType="with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wipe(right)">
                                      <p:cBhvr>
                                        <p:cTn id="14" dur="500"/>
                                        <p:tgtEl>
                                          <p:spTgt spid="6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78"/>
                                        </p:tgtEl>
                                        <p:attrNameLst>
                                          <p:attrName>style.visibility</p:attrName>
                                        </p:attrNameLst>
                                      </p:cBhvr>
                                      <p:to>
                                        <p:strVal val="visible"/>
                                      </p:to>
                                    </p:set>
                                    <p:anim calcmode="lin" valueType="num">
                                      <p:cBhvr>
                                        <p:cTn id="18" dur="500" fill="hold"/>
                                        <p:tgtEl>
                                          <p:spTgt spid="78"/>
                                        </p:tgtEl>
                                        <p:attrNameLst>
                                          <p:attrName>ppt_w</p:attrName>
                                        </p:attrNameLst>
                                      </p:cBhvr>
                                      <p:tavLst>
                                        <p:tav tm="0">
                                          <p:val>
                                            <p:fltVal val="0"/>
                                          </p:val>
                                        </p:tav>
                                        <p:tav tm="100000">
                                          <p:val>
                                            <p:strVal val="#ppt_w"/>
                                          </p:val>
                                        </p:tav>
                                      </p:tavLst>
                                    </p:anim>
                                    <p:anim calcmode="lin" valueType="num">
                                      <p:cBhvr>
                                        <p:cTn id="19" dur="500" fill="hold"/>
                                        <p:tgtEl>
                                          <p:spTgt spid="78"/>
                                        </p:tgtEl>
                                        <p:attrNameLst>
                                          <p:attrName>ppt_h</p:attrName>
                                        </p:attrNameLst>
                                      </p:cBhvr>
                                      <p:tavLst>
                                        <p:tav tm="0">
                                          <p:val>
                                            <p:fltVal val="0"/>
                                          </p:val>
                                        </p:tav>
                                        <p:tav tm="100000">
                                          <p:val>
                                            <p:strVal val="#ppt_h"/>
                                          </p:val>
                                        </p:tav>
                                      </p:tavLst>
                                    </p:anim>
                                    <p:animEffect transition="in" filter="fade">
                                      <p:cBhvr>
                                        <p:cTn id="20" dur="500"/>
                                        <p:tgtEl>
                                          <p:spTgt spid="78"/>
                                        </p:tgtEl>
                                      </p:cBhvr>
                                    </p:animEffect>
                                  </p:childTnLst>
                                </p:cTn>
                              </p:par>
                            </p:childTnLst>
                          </p:cTn>
                        </p:par>
                        <p:par>
                          <p:cTn id="21" fill="hold">
                            <p:stCondLst>
                              <p:cond delay="1750"/>
                            </p:stCondLst>
                            <p:childTnLst>
                              <p:par>
                                <p:cTn id="22" presetID="53" presetClass="entr" presetSubtype="16"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 calcmode="lin" valueType="num">
                                      <p:cBhvr>
                                        <p:cTn id="24" dur="500" fill="hold"/>
                                        <p:tgtEl>
                                          <p:spTgt spid="98"/>
                                        </p:tgtEl>
                                        <p:attrNameLst>
                                          <p:attrName>ppt_w</p:attrName>
                                        </p:attrNameLst>
                                      </p:cBhvr>
                                      <p:tavLst>
                                        <p:tav tm="0">
                                          <p:val>
                                            <p:fltVal val="0"/>
                                          </p:val>
                                        </p:tav>
                                        <p:tav tm="100000">
                                          <p:val>
                                            <p:strVal val="#ppt_w"/>
                                          </p:val>
                                        </p:tav>
                                      </p:tavLst>
                                    </p:anim>
                                    <p:anim calcmode="lin" valueType="num">
                                      <p:cBhvr>
                                        <p:cTn id="25" dur="500" fill="hold"/>
                                        <p:tgtEl>
                                          <p:spTgt spid="98"/>
                                        </p:tgtEl>
                                        <p:attrNameLst>
                                          <p:attrName>ppt_h</p:attrName>
                                        </p:attrNameLst>
                                      </p:cBhvr>
                                      <p:tavLst>
                                        <p:tav tm="0">
                                          <p:val>
                                            <p:fltVal val="0"/>
                                          </p:val>
                                        </p:tav>
                                        <p:tav tm="100000">
                                          <p:val>
                                            <p:strVal val="#ppt_h"/>
                                          </p:val>
                                        </p:tav>
                                      </p:tavLst>
                                    </p:anim>
                                    <p:animEffect transition="in" filter="fade">
                                      <p:cBhvr>
                                        <p:cTn id="26" dur="500"/>
                                        <p:tgtEl>
                                          <p:spTgt spid="98"/>
                                        </p:tgtEl>
                                      </p:cBhvr>
                                    </p:animEffect>
                                  </p:childTnLst>
                                </p:cTn>
                              </p:par>
                            </p:childTnLst>
                          </p:cTn>
                        </p:par>
                        <p:par>
                          <p:cTn id="27" fill="hold">
                            <p:stCondLst>
                              <p:cond delay="2250"/>
                            </p:stCondLst>
                            <p:childTnLst>
                              <p:par>
                                <p:cTn id="28" presetID="22" presetClass="entr" presetSubtype="8"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par>
                                <p:cTn id="31" presetID="22" presetClass="entr" presetSubtype="8" fill="hold" nodeType="with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left)">
                                      <p:cBhvr>
                                        <p:cTn id="33" dur="500"/>
                                        <p:tgtEl>
                                          <p:spTgt spid="6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12298"/>
                                        </p:tgtEl>
                                        <p:attrNameLst>
                                          <p:attrName>style.visibility</p:attrName>
                                        </p:attrNameLst>
                                      </p:cBhvr>
                                      <p:to>
                                        <p:strVal val="visible"/>
                                      </p:to>
                                    </p:set>
                                    <p:anim calcmode="lin" valueType="num">
                                      <p:cBhvr>
                                        <p:cTn id="37" dur="500" fill="hold"/>
                                        <p:tgtEl>
                                          <p:spTgt spid="12298"/>
                                        </p:tgtEl>
                                        <p:attrNameLst>
                                          <p:attrName>ppt_w</p:attrName>
                                        </p:attrNameLst>
                                      </p:cBhvr>
                                      <p:tavLst>
                                        <p:tav tm="0">
                                          <p:val>
                                            <p:fltVal val="0"/>
                                          </p:val>
                                        </p:tav>
                                        <p:tav tm="100000">
                                          <p:val>
                                            <p:strVal val="#ppt_w"/>
                                          </p:val>
                                        </p:tav>
                                      </p:tavLst>
                                    </p:anim>
                                    <p:anim calcmode="lin" valueType="num">
                                      <p:cBhvr>
                                        <p:cTn id="38" dur="500" fill="hold"/>
                                        <p:tgtEl>
                                          <p:spTgt spid="12298"/>
                                        </p:tgtEl>
                                        <p:attrNameLst>
                                          <p:attrName>ppt_h</p:attrName>
                                        </p:attrNameLst>
                                      </p:cBhvr>
                                      <p:tavLst>
                                        <p:tav tm="0">
                                          <p:val>
                                            <p:fltVal val="0"/>
                                          </p:val>
                                        </p:tav>
                                        <p:tav tm="100000">
                                          <p:val>
                                            <p:strVal val="#ppt_h"/>
                                          </p:val>
                                        </p:tav>
                                      </p:tavLst>
                                    </p:anim>
                                    <p:animEffect transition="in" filter="fade">
                                      <p:cBhvr>
                                        <p:cTn id="39" dur="500"/>
                                        <p:tgtEl>
                                          <p:spTgt spid="12298"/>
                                        </p:tgtEl>
                                      </p:cBhvr>
                                    </p:animEffect>
                                  </p:childTnLst>
                                </p:cTn>
                              </p:par>
                            </p:childTnLst>
                          </p:cTn>
                        </p:par>
                        <p:par>
                          <p:cTn id="40" fill="hold">
                            <p:stCondLst>
                              <p:cond delay="3250"/>
                            </p:stCondLst>
                            <p:childTnLst>
                              <p:par>
                                <p:cTn id="41" presetID="53" presetClass="entr" presetSubtype="16" fill="hold" nodeType="afterEffect">
                                  <p:stCondLst>
                                    <p:cond delay="0"/>
                                  </p:stCondLst>
                                  <p:childTnLst>
                                    <p:set>
                                      <p:cBhvr>
                                        <p:cTn id="42" dur="1" fill="hold">
                                          <p:stCondLst>
                                            <p:cond delay="0"/>
                                          </p:stCondLst>
                                        </p:cTn>
                                        <p:tgtEl>
                                          <p:spTgt spid="100"/>
                                        </p:tgtEl>
                                        <p:attrNameLst>
                                          <p:attrName>style.visibility</p:attrName>
                                        </p:attrNameLst>
                                      </p:cBhvr>
                                      <p:to>
                                        <p:strVal val="visible"/>
                                      </p:to>
                                    </p:set>
                                    <p:anim calcmode="lin" valueType="num">
                                      <p:cBhvr>
                                        <p:cTn id="43" dur="500" fill="hold"/>
                                        <p:tgtEl>
                                          <p:spTgt spid="100"/>
                                        </p:tgtEl>
                                        <p:attrNameLst>
                                          <p:attrName>ppt_w</p:attrName>
                                        </p:attrNameLst>
                                      </p:cBhvr>
                                      <p:tavLst>
                                        <p:tav tm="0">
                                          <p:val>
                                            <p:fltVal val="0"/>
                                          </p:val>
                                        </p:tav>
                                        <p:tav tm="100000">
                                          <p:val>
                                            <p:strVal val="#ppt_w"/>
                                          </p:val>
                                        </p:tav>
                                      </p:tavLst>
                                    </p:anim>
                                    <p:anim calcmode="lin" valueType="num">
                                      <p:cBhvr>
                                        <p:cTn id="44" dur="500" fill="hold"/>
                                        <p:tgtEl>
                                          <p:spTgt spid="100"/>
                                        </p:tgtEl>
                                        <p:attrNameLst>
                                          <p:attrName>ppt_h</p:attrName>
                                        </p:attrNameLst>
                                      </p:cBhvr>
                                      <p:tavLst>
                                        <p:tav tm="0">
                                          <p:val>
                                            <p:fltVal val="0"/>
                                          </p:val>
                                        </p:tav>
                                        <p:tav tm="100000">
                                          <p:val>
                                            <p:strVal val="#ppt_h"/>
                                          </p:val>
                                        </p:tav>
                                      </p:tavLst>
                                    </p:anim>
                                    <p:animEffect transition="in" filter="fade">
                                      <p:cBhvr>
                                        <p:cTn id="45" dur="500"/>
                                        <p:tgtEl>
                                          <p:spTgt spid="100"/>
                                        </p:tgtEl>
                                      </p:cBhvr>
                                    </p:animEffect>
                                  </p:childTnLst>
                                </p:cTn>
                              </p:par>
                            </p:childTnLst>
                          </p:cTn>
                        </p:par>
                        <p:par>
                          <p:cTn id="46" fill="hold">
                            <p:stCondLst>
                              <p:cond delay="3750"/>
                            </p:stCondLst>
                            <p:childTnLst>
                              <p:par>
                                <p:cTn id="47" presetID="22" presetClass="entr" presetSubtype="2"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par>
                                <p:cTn id="50" presetID="22" presetClass="entr" presetSubtype="2" fill="hold"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wipe(right)">
                                      <p:cBhvr>
                                        <p:cTn id="52" dur="500"/>
                                        <p:tgtEl>
                                          <p:spTgt spid="59"/>
                                        </p:tgtEl>
                                      </p:cBhvr>
                                    </p:animEffect>
                                  </p:childTnLst>
                                </p:cTn>
                              </p:par>
                            </p:childTnLst>
                          </p:cTn>
                        </p:par>
                        <p:par>
                          <p:cTn id="53" fill="hold">
                            <p:stCondLst>
                              <p:cond delay="4250"/>
                            </p:stCondLst>
                            <p:childTnLst>
                              <p:par>
                                <p:cTn id="54" presetID="53" presetClass="entr" presetSubtype="16" fill="hold" grpId="0" nodeType="afterEffect">
                                  <p:stCondLst>
                                    <p:cond delay="0"/>
                                  </p:stCondLst>
                                  <p:childTnLst>
                                    <p:set>
                                      <p:cBhvr>
                                        <p:cTn id="55" dur="1" fill="hold">
                                          <p:stCondLst>
                                            <p:cond delay="0"/>
                                          </p:stCondLst>
                                        </p:cTn>
                                        <p:tgtEl>
                                          <p:spTgt spid="86"/>
                                        </p:tgtEl>
                                        <p:attrNameLst>
                                          <p:attrName>style.visibility</p:attrName>
                                        </p:attrNameLst>
                                      </p:cBhvr>
                                      <p:to>
                                        <p:strVal val="visible"/>
                                      </p:to>
                                    </p:set>
                                    <p:anim calcmode="lin" valueType="num">
                                      <p:cBhvr>
                                        <p:cTn id="56" dur="500" fill="hold"/>
                                        <p:tgtEl>
                                          <p:spTgt spid="86"/>
                                        </p:tgtEl>
                                        <p:attrNameLst>
                                          <p:attrName>ppt_w</p:attrName>
                                        </p:attrNameLst>
                                      </p:cBhvr>
                                      <p:tavLst>
                                        <p:tav tm="0">
                                          <p:val>
                                            <p:fltVal val="0"/>
                                          </p:val>
                                        </p:tav>
                                        <p:tav tm="100000">
                                          <p:val>
                                            <p:strVal val="#ppt_w"/>
                                          </p:val>
                                        </p:tav>
                                      </p:tavLst>
                                    </p:anim>
                                    <p:anim calcmode="lin" valueType="num">
                                      <p:cBhvr>
                                        <p:cTn id="57" dur="500" fill="hold"/>
                                        <p:tgtEl>
                                          <p:spTgt spid="86"/>
                                        </p:tgtEl>
                                        <p:attrNameLst>
                                          <p:attrName>ppt_h</p:attrName>
                                        </p:attrNameLst>
                                      </p:cBhvr>
                                      <p:tavLst>
                                        <p:tav tm="0">
                                          <p:val>
                                            <p:fltVal val="0"/>
                                          </p:val>
                                        </p:tav>
                                        <p:tav tm="100000">
                                          <p:val>
                                            <p:strVal val="#ppt_h"/>
                                          </p:val>
                                        </p:tav>
                                      </p:tavLst>
                                    </p:anim>
                                    <p:animEffect transition="in" filter="fade">
                                      <p:cBhvr>
                                        <p:cTn id="58" dur="500"/>
                                        <p:tgtEl>
                                          <p:spTgt spid="86"/>
                                        </p:tgtEl>
                                      </p:cBhvr>
                                    </p:animEffect>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99"/>
                                        </p:tgtEl>
                                        <p:attrNameLst>
                                          <p:attrName>style.visibility</p:attrName>
                                        </p:attrNameLst>
                                      </p:cBhvr>
                                      <p:to>
                                        <p:strVal val="visible"/>
                                      </p:to>
                                    </p:set>
                                    <p:anim calcmode="lin" valueType="num">
                                      <p:cBhvr>
                                        <p:cTn id="62" dur="500" fill="hold"/>
                                        <p:tgtEl>
                                          <p:spTgt spid="99"/>
                                        </p:tgtEl>
                                        <p:attrNameLst>
                                          <p:attrName>ppt_w</p:attrName>
                                        </p:attrNameLst>
                                      </p:cBhvr>
                                      <p:tavLst>
                                        <p:tav tm="0">
                                          <p:val>
                                            <p:fltVal val="0"/>
                                          </p:val>
                                        </p:tav>
                                        <p:tav tm="100000">
                                          <p:val>
                                            <p:strVal val="#ppt_w"/>
                                          </p:val>
                                        </p:tav>
                                      </p:tavLst>
                                    </p:anim>
                                    <p:anim calcmode="lin" valueType="num">
                                      <p:cBhvr>
                                        <p:cTn id="63" dur="500" fill="hold"/>
                                        <p:tgtEl>
                                          <p:spTgt spid="99"/>
                                        </p:tgtEl>
                                        <p:attrNameLst>
                                          <p:attrName>ppt_h</p:attrName>
                                        </p:attrNameLst>
                                      </p:cBhvr>
                                      <p:tavLst>
                                        <p:tav tm="0">
                                          <p:val>
                                            <p:fltVal val="0"/>
                                          </p:val>
                                        </p:tav>
                                        <p:tav tm="100000">
                                          <p:val>
                                            <p:strVal val="#ppt_h"/>
                                          </p:val>
                                        </p:tav>
                                      </p:tavLst>
                                    </p:anim>
                                    <p:animEffect transition="in" filter="fade">
                                      <p:cBhvr>
                                        <p:cTn id="64" dur="500"/>
                                        <p:tgtEl>
                                          <p:spTgt spid="99"/>
                                        </p:tgtEl>
                                      </p:cBhvr>
                                    </p:animEffect>
                                  </p:childTnLst>
                                </p:cTn>
                              </p:par>
                            </p:childTnLst>
                          </p:cTn>
                        </p:par>
                        <p:par>
                          <p:cTn id="65" fill="hold">
                            <p:stCondLst>
                              <p:cond delay="5250"/>
                            </p:stCondLst>
                            <p:childTnLst>
                              <p:par>
                                <p:cTn id="66" presetID="22" presetClass="entr" presetSubtype="8" fill="hold"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500"/>
                                        <p:tgtEl>
                                          <p:spTgt spid="24"/>
                                        </p:tgtEl>
                                      </p:cBhvr>
                                    </p:animEffect>
                                  </p:childTnLst>
                                </p:cTn>
                              </p:par>
                              <p:par>
                                <p:cTn id="69" presetID="22" presetClass="entr" presetSubtype="4" fill="hold" nodeType="with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wipe(down)">
                                      <p:cBhvr>
                                        <p:cTn id="71" dur="500"/>
                                        <p:tgtEl>
                                          <p:spTgt spid="68"/>
                                        </p:tgtEl>
                                      </p:cBhvr>
                                    </p:animEffect>
                                  </p:childTnLst>
                                </p:cTn>
                              </p:par>
                            </p:childTnLst>
                          </p:cTn>
                        </p:par>
                        <p:par>
                          <p:cTn id="72" fill="hold">
                            <p:stCondLst>
                              <p:cond delay="5750"/>
                            </p:stCondLst>
                            <p:childTnLst>
                              <p:par>
                                <p:cTn id="73" presetID="53" presetClass="entr" presetSubtype="16" fill="hold" grpId="0" nodeType="afterEffect">
                                  <p:stCondLst>
                                    <p:cond delay="0"/>
                                  </p:stCondLst>
                                  <p:childTnLst>
                                    <p:set>
                                      <p:cBhvr>
                                        <p:cTn id="74" dur="1" fill="hold">
                                          <p:stCondLst>
                                            <p:cond delay="0"/>
                                          </p:stCondLst>
                                        </p:cTn>
                                        <p:tgtEl>
                                          <p:spTgt spid="82"/>
                                        </p:tgtEl>
                                        <p:attrNameLst>
                                          <p:attrName>style.visibility</p:attrName>
                                        </p:attrNameLst>
                                      </p:cBhvr>
                                      <p:to>
                                        <p:strVal val="visible"/>
                                      </p:to>
                                    </p:set>
                                    <p:anim calcmode="lin" valueType="num">
                                      <p:cBhvr>
                                        <p:cTn id="75" dur="500" fill="hold"/>
                                        <p:tgtEl>
                                          <p:spTgt spid="82"/>
                                        </p:tgtEl>
                                        <p:attrNameLst>
                                          <p:attrName>ppt_w</p:attrName>
                                        </p:attrNameLst>
                                      </p:cBhvr>
                                      <p:tavLst>
                                        <p:tav tm="0">
                                          <p:val>
                                            <p:fltVal val="0"/>
                                          </p:val>
                                        </p:tav>
                                        <p:tav tm="100000">
                                          <p:val>
                                            <p:strVal val="#ppt_w"/>
                                          </p:val>
                                        </p:tav>
                                      </p:tavLst>
                                    </p:anim>
                                    <p:anim calcmode="lin" valueType="num">
                                      <p:cBhvr>
                                        <p:cTn id="76" dur="500" fill="hold"/>
                                        <p:tgtEl>
                                          <p:spTgt spid="82"/>
                                        </p:tgtEl>
                                        <p:attrNameLst>
                                          <p:attrName>ppt_h</p:attrName>
                                        </p:attrNameLst>
                                      </p:cBhvr>
                                      <p:tavLst>
                                        <p:tav tm="0">
                                          <p:val>
                                            <p:fltVal val="0"/>
                                          </p:val>
                                        </p:tav>
                                        <p:tav tm="100000">
                                          <p:val>
                                            <p:strVal val="#ppt_h"/>
                                          </p:val>
                                        </p:tav>
                                      </p:tavLst>
                                    </p:anim>
                                    <p:animEffect transition="in" filter="fade">
                                      <p:cBhvr>
                                        <p:cTn id="77" dur="500"/>
                                        <p:tgtEl>
                                          <p:spTgt spid="82"/>
                                        </p:tgtEl>
                                      </p:cBhvr>
                                    </p:animEffect>
                                  </p:childTnLst>
                                </p:cTn>
                              </p:par>
                            </p:childTnLst>
                          </p:cTn>
                        </p:par>
                        <p:par>
                          <p:cTn id="78" fill="hold">
                            <p:stCondLst>
                              <p:cond delay="6250"/>
                            </p:stCondLst>
                            <p:childTnLst>
                              <p:par>
                                <p:cTn id="79" presetID="53" presetClass="entr" presetSubtype="16" fill="hold" nodeType="afterEffect">
                                  <p:stCondLst>
                                    <p:cond delay="0"/>
                                  </p:stCondLst>
                                  <p:childTnLst>
                                    <p:set>
                                      <p:cBhvr>
                                        <p:cTn id="80" dur="1" fill="hold">
                                          <p:stCondLst>
                                            <p:cond delay="0"/>
                                          </p:stCondLst>
                                        </p:cTn>
                                        <p:tgtEl>
                                          <p:spTgt spid="116"/>
                                        </p:tgtEl>
                                        <p:attrNameLst>
                                          <p:attrName>style.visibility</p:attrName>
                                        </p:attrNameLst>
                                      </p:cBhvr>
                                      <p:to>
                                        <p:strVal val="visible"/>
                                      </p:to>
                                    </p:set>
                                    <p:anim calcmode="lin" valueType="num">
                                      <p:cBhvr>
                                        <p:cTn id="81" dur="500" fill="hold"/>
                                        <p:tgtEl>
                                          <p:spTgt spid="116"/>
                                        </p:tgtEl>
                                        <p:attrNameLst>
                                          <p:attrName>ppt_w</p:attrName>
                                        </p:attrNameLst>
                                      </p:cBhvr>
                                      <p:tavLst>
                                        <p:tav tm="0">
                                          <p:val>
                                            <p:fltVal val="0"/>
                                          </p:val>
                                        </p:tav>
                                        <p:tav tm="100000">
                                          <p:val>
                                            <p:strVal val="#ppt_w"/>
                                          </p:val>
                                        </p:tav>
                                      </p:tavLst>
                                    </p:anim>
                                    <p:anim calcmode="lin" valueType="num">
                                      <p:cBhvr>
                                        <p:cTn id="82" dur="500" fill="hold"/>
                                        <p:tgtEl>
                                          <p:spTgt spid="116"/>
                                        </p:tgtEl>
                                        <p:attrNameLst>
                                          <p:attrName>ppt_h</p:attrName>
                                        </p:attrNameLst>
                                      </p:cBhvr>
                                      <p:tavLst>
                                        <p:tav tm="0">
                                          <p:val>
                                            <p:fltVal val="0"/>
                                          </p:val>
                                        </p:tav>
                                        <p:tav tm="100000">
                                          <p:val>
                                            <p:strVal val="#ppt_h"/>
                                          </p:val>
                                        </p:tav>
                                      </p:tavLst>
                                    </p:anim>
                                    <p:animEffect transition="in" filter="fade">
                                      <p:cBhvr>
                                        <p:cTn id="83"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12298" grpId="0" animBg="1"/>
      <p:bldP spid="86" grpId="0" animBg="1"/>
      <p:bldP spid="82" grpId="0" animBg="1"/>
      <p:bldP spid="98" grpId="0" animBg="1"/>
      <p:bldP spid="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1492</TotalTime>
  <Words>1254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285</cp:revision>
  <dcterms:created xsi:type="dcterms:W3CDTF">2016-09-28T22:08:47Z</dcterms:created>
  <dcterms:modified xsi:type="dcterms:W3CDTF">2016-10-06T23:01:30Z</dcterms:modified>
</cp:coreProperties>
</file>