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9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10/6/2016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0_pic">
    <p:spTree>
      <p:nvGrpSpPr>
        <p:cNvPr id="1" name=""/>
        <p:cNvGrpSpPr/>
        <p:nvPr/>
      </p:nvGrpSpPr>
      <p:grpSpPr>
        <a:xfrm>
          <a:off x="0" y="0"/>
          <a:ext cx="0" cy="0"/>
          <a:chOff x="0" y="0"/>
          <a:chExt cx="0" cy="0"/>
        </a:xfrm>
      </p:grpSpPr>
      <p:sp>
        <p:nvSpPr>
          <p:cNvPr id="5"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6"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
        <p:nvSpPr>
          <p:cNvPr id="9" name="Picture Placeholder 7"/>
          <p:cNvSpPr>
            <a:spLocks noGrp="1"/>
          </p:cNvSpPr>
          <p:nvPr>
            <p:ph type="pic" sz="quarter" idx="15" hasCustomPrompt="1"/>
          </p:nvPr>
        </p:nvSpPr>
        <p:spPr>
          <a:xfrm>
            <a:off x="769264"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13" name="Picture Placeholder 7"/>
          <p:cNvSpPr>
            <a:spLocks noGrp="1"/>
          </p:cNvSpPr>
          <p:nvPr>
            <p:ph type="pic" sz="quarter" idx="16" hasCustomPrompt="1"/>
          </p:nvPr>
        </p:nvSpPr>
        <p:spPr>
          <a:xfrm>
            <a:off x="3478598"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1" name="Picture Placeholder 7"/>
          <p:cNvSpPr>
            <a:spLocks noGrp="1"/>
          </p:cNvSpPr>
          <p:nvPr>
            <p:ph type="pic" sz="quarter" idx="17" hasCustomPrompt="1"/>
          </p:nvPr>
        </p:nvSpPr>
        <p:spPr>
          <a:xfrm>
            <a:off x="6187931"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
        <p:nvSpPr>
          <p:cNvPr id="22" name="Picture Placeholder 7"/>
          <p:cNvSpPr>
            <a:spLocks noGrp="1"/>
          </p:cNvSpPr>
          <p:nvPr>
            <p:ph type="pic" sz="quarter" idx="18" hasCustomPrompt="1"/>
          </p:nvPr>
        </p:nvSpPr>
        <p:spPr>
          <a:xfrm>
            <a:off x="8897265" y="1600200"/>
            <a:ext cx="2446415" cy="3793125"/>
          </a:xfrm>
          <a:prstGeom prst="rect">
            <a:avLst/>
          </a:prstGeom>
          <a:ln w="76200" cap="sq">
            <a:solidFill>
              <a:schemeClr val="bg1">
                <a:lumMod val="75000"/>
              </a:schemeClr>
            </a:solidFill>
            <a:miter lim="800000"/>
          </a:ln>
          <a:effectLst>
            <a:reflection blurRad="6350" stA="52000" endA="300" endPos="35000" dir="5400000" sy="-100000" algn="bl" rotWithShape="0"/>
          </a:effectLst>
          <a:scene3d>
            <a:camera prst="isometricOffAxis1Right"/>
            <a:lightRig rig="threePt" dir="t"/>
          </a:scene3d>
        </p:spPr>
        <p:txBody>
          <a:bodyPr bIns="274320" anchor="b"/>
          <a:lstStyle>
            <a:lvl1pPr algn="ctr">
              <a:buNone/>
              <a:defRPr sz="1600">
                <a:solidFill>
                  <a:schemeClr val="tx1">
                    <a:lumMod val="50000"/>
                    <a:lumOff val="50000"/>
                  </a:schemeClr>
                </a:solidFill>
              </a:defRPr>
            </a:lvl1pPr>
          </a:lstStyle>
          <a:p>
            <a:r>
              <a:rPr lang="en-US" dirty="0"/>
              <a:t>Click Icon To Add Image</a:t>
            </a:r>
          </a:p>
        </p:txBody>
      </p:sp>
    </p:spTree>
    <p:extLst>
      <p:ext uri="{BB962C8B-B14F-4D97-AF65-F5344CB8AC3E}">
        <p14:creationId xmlns:p14="http://schemas.microsoft.com/office/powerpoint/2010/main" val="38323689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4" fill="hold" grpId="0" nodeType="after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additive="base">
                                        <p:cTn id="7" dur="500" fill="hold"/>
                                        <p:tgtEl>
                                          <p:spTgt spid="9"/>
                                        </p:tgtEl>
                                        <p:attrNameLst>
                                          <p:attrName>ppt_x</p:attrName>
                                        </p:attrNameLst>
                                      </p:cBhvr>
                                      <p:tavLst>
                                        <p:tav tm="0">
                                          <p:val>
                                            <p:strVal val="#ppt_x"/>
                                          </p:val>
                                        </p:tav>
                                        <p:tav tm="100000">
                                          <p:val>
                                            <p:strVal val="#ppt_x"/>
                                          </p:val>
                                        </p:tav>
                                      </p:tavLst>
                                    </p:anim>
                                    <p:anim calcmode="lin" valueType="num">
                                      <p:cBhvr additive="base">
                                        <p:cTn id="8" dur="500" fill="hold"/>
                                        <p:tgtEl>
                                          <p:spTgt spid="9"/>
                                        </p:tgtEl>
                                        <p:attrNameLst>
                                          <p:attrName>ppt_y</p:attrName>
                                        </p:attrNameLst>
                                      </p:cBhvr>
                                      <p:tavLst>
                                        <p:tav tm="0">
                                          <p:val>
                                            <p:strVal val="1+#ppt_h/2"/>
                                          </p:val>
                                        </p:tav>
                                        <p:tav tm="100000">
                                          <p:val>
                                            <p:strVal val="#ppt_y"/>
                                          </p:val>
                                        </p:tav>
                                      </p:tavLst>
                                    </p:anim>
                                  </p:childTnLst>
                                </p:cTn>
                              </p:par>
                            </p:childTnLst>
                          </p:cTn>
                        </p:par>
                        <p:par>
                          <p:cTn id="9" fill="hold">
                            <p:stCondLst>
                              <p:cond delay="500"/>
                            </p:stCondLst>
                            <p:childTnLst>
                              <p:par>
                                <p:cTn id="10" presetID="2" presetClass="entr" presetSubtype="4" fill="hold" grpId="0" nodeType="afterEffect">
                                  <p:stCondLst>
                                    <p:cond delay="0"/>
                                  </p:stCondLst>
                                  <p:childTnLst>
                                    <p:set>
                                      <p:cBhvr>
                                        <p:cTn id="11" dur="1" fill="hold">
                                          <p:stCondLst>
                                            <p:cond delay="0"/>
                                          </p:stCondLst>
                                        </p:cTn>
                                        <p:tgtEl>
                                          <p:spTgt spid="13"/>
                                        </p:tgtEl>
                                        <p:attrNameLst>
                                          <p:attrName>style.visibility</p:attrName>
                                        </p:attrNameLst>
                                      </p:cBhvr>
                                      <p:to>
                                        <p:strVal val="visible"/>
                                      </p:to>
                                    </p:set>
                                    <p:anim calcmode="lin" valueType="num">
                                      <p:cBhvr additive="base">
                                        <p:cTn id="12" dur="500" fill="hold"/>
                                        <p:tgtEl>
                                          <p:spTgt spid="13"/>
                                        </p:tgtEl>
                                        <p:attrNameLst>
                                          <p:attrName>ppt_x</p:attrName>
                                        </p:attrNameLst>
                                      </p:cBhvr>
                                      <p:tavLst>
                                        <p:tav tm="0">
                                          <p:val>
                                            <p:strVal val="#ppt_x"/>
                                          </p:val>
                                        </p:tav>
                                        <p:tav tm="100000">
                                          <p:val>
                                            <p:strVal val="#ppt_x"/>
                                          </p:val>
                                        </p:tav>
                                      </p:tavLst>
                                    </p:anim>
                                    <p:anim calcmode="lin" valueType="num">
                                      <p:cBhvr additive="base">
                                        <p:cTn id="13" dur="500" fill="hold"/>
                                        <p:tgtEl>
                                          <p:spTgt spid="13"/>
                                        </p:tgtEl>
                                        <p:attrNameLst>
                                          <p:attrName>ppt_y</p:attrName>
                                        </p:attrNameLst>
                                      </p:cBhvr>
                                      <p:tavLst>
                                        <p:tav tm="0">
                                          <p:val>
                                            <p:strVal val="1+#ppt_h/2"/>
                                          </p:val>
                                        </p:tav>
                                        <p:tav tm="100000">
                                          <p:val>
                                            <p:strVal val="#ppt_y"/>
                                          </p:val>
                                        </p:tav>
                                      </p:tavLst>
                                    </p:anim>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21"/>
                                        </p:tgtEl>
                                        <p:attrNameLst>
                                          <p:attrName>style.visibility</p:attrName>
                                        </p:attrNameLst>
                                      </p:cBhvr>
                                      <p:to>
                                        <p:strVal val="visible"/>
                                      </p:to>
                                    </p:set>
                                    <p:anim calcmode="lin" valueType="num">
                                      <p:cBhvr additive="base">
                                        <p:cTn id="17" dur="500" fill="hold"/>
                                        <p:tgtEl>
                                          <p:spTgt spid="21"/>
                                        </p:tgtEl>
                                        <p:attrNameLst>
                                          <p:attrName>ppt_x</p:attrName>
                                        </p:attrNameLst>
                                      </p:cBhvr>
                                      <p:tavLst>
                                        <p:tav tm="0">
                                          <p:val>
                                            <p:strVal val="#ppt_x"/>
                                          </p:val>
                                        </p:tav>
                                        <p:tav tm="100000">
                                          <p:val>
                                            <p:strVal val="#ppt_x"/>
                                          </p:val>
                                        </p:tav>
                                      </p:tavLst>
                                    </p:anim>
                                    <p:anim calcmode="lin" valueType="num">
                                      <p:cBhvr additive="base">
                                        <p:cTn id="18" dur="500" fill="hold"/>
                                        <p:tgtEl>
                                          <p:spTgt spid="21"/>
                                        </p:tgtEl>
                                        <p:attrNameLst>
                                          <p:attrName>ppt_y</p:attrName>
                                        </p:attrNameLst>
                                      </p:cBhvr>
                                      <p:tavLst>
                                        <p:tav tm="0">
                                          <p:val>
                                            <p:strVal val="1+#ppt_h/2"/>
                                          </p:val>
                                        </p:tav>
                                        <p:tav tm="100000">
                                          <p:val>
                                            <p:strVal val="#ppt_y"/>
                                          </p:val>
                                        </p:tav>
                                      </p:tavLst>
                                    </p:anim>
                                  </p:childTnLst>
                                </p:cTn>
                              </p:par>
                            </p:childTnLst>
                          </p:cTn>
                        </p:par>
                        <p:par>
                          <p:cTn id="19" fill="hold">
                            <p:stCondLst>
                              <p:cond delay="1500"/>
                            </p:stCondLst>
                            <p:childTnLst>
                              <p:par>
                                <p:cTn id="20" presetID="2" presetClass="entr" presetSubtype="4" fill="hold" grpId="0" nodeType="afterEffect">
                                  <p:stCondLst>
                                    <p:cond delay="0"/>
                                  </p:stCondLst>
                                  <p:childTnLst>
                                    <p:set>
                                      <p:cBhvr>
                                        <p:cTn id="21" dur="1" fill="hold">
                                          <p:stCondLst>
                                            <p:cond delay="0"/>
                                          </p:stCondLst>
                                        </p:cTn>
                                        <p:tgtEl>
                                          <p:spTgt spid="22"/>
                                        </p:tgtEl>
                                        <p:attrNameLst>
                                          <p:attrName>style.visibility</p:attrName>
                                        </p:attrNameLst>
                                      </p:cBhvr>
                                      <p:to>
                                        <p:strVal val="visible"/>
                                      </p:to>
                                    </p:set>
                                    <p:anim calcmode="lin" valueType="num">
                                      <p:cBhvr additive="base">
                                        <p:cTn id="22" dur="500" fill="hold"/>
                                        <p:tgtEl>
                                          <p:spTgt spid="22"/>
                                        </p:tgtEl>
                                        <p:attrNameLst>
                                          <p:attrName>ppt_x</p:attrName>
                                        </p:attrNameLst>
                                      </p:cBhvr>
                                      <p:tavLst>
                                        <p:tav tm="0">
                                          <p:val>
                                            <p:strVal val="#ppt_x"/>
                                          </p:val>
                                        </p:tav>
                                        <p:tav tm="100000">
                                          <p:val>
                                            <p:strVal val="#ppt_x"/>
                                          </p:val>
                                        </p:tav>
                                      </p:tavLst>
                                    </p:anim>
                                    <p:anim calcmode="lin" valueType="num">
                                      <p:cBhvr additive="base">
                                        <p:cTn id="23" dur="500" fill="hold"/>
                                        <p:tgtEl>
                                          <p:spTgt spid="2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3" grpId="0" animBg="1"/>
      <p:bldP spid="21" grpId="0" animBg="1"/>
      <p:bldP spid="22" grpId="0" animBg="1"/>
    </p:bld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10/6/2016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5"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g"/><Relationship Id="rId7"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Layout" Target="../slideLayouts/slideLayout13.xml"/><Relationship Id="rId6" Type="http://schemas.openxmlformats.org/officeDocument/2006/relationships/hyperlink" Target="http://slides.sage-fox.com/" TargetMode="External"/><Relationship Id="rId5" Type="http://schemas.openxmlformats.org/officeDocument/2006/relationships/image" Target="../media/image5.jpg"/><Relationship Id="rId4" Type="http://schemas.openxmlformats.org/officeDocument/2006/relationships/image" Target="../media/image4.jp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Placeholder 3"/>
          <p:cNvPicPr>
            <a:picLocks noGrp="1" noChangeAspect="1"/>
          </p:cNvPicPr>
          <p:nvPr>
            <p:ph type="pic" sz="quarter" idx="15"/>
          </p:nvPr>
        </p:nvPicPr>
        <p:blipFill>
          <a:blip r:embed="rId2">
            <a:extLst>
              <a:ext uri="{28A0092B-C50C-407E-A947-70E740481C1C}">
                <a14:useLocalDpi xmlns:a14="http://schemas.microsoft.com/office/drawing/2010/main" val="0"/>
              </a:ext>
            </a:extLst>
          </a:blip>
          <a:stretch>
            <a:fillRect/>
          </a:stretch>
        </p:blipFill>
        <p:spPr>
          <a:xfrm>
            <a:off x="854534" y="1600200"/>
            <a:ext cx="2275875" cy="3793125"/>
          </a:xfrm>
          <a:ln>
            <a:solidFill>
              <a:srgbClr val="44D7FB"/>
            </a:solidFill>
          </a:ln>
        </p:spPr>
      </p:pic>
      <p:pic>
        <p:nvPicPr>
          <p:cNvPr id="5" name="Picture Placeholder 4"/>
          <p:cNvPicPr>
            <a:picLocks noGrp="1" noChangeAspect="1"/>
          </p:cNvPicPr>
          <p:nvPr>
            <p:ph type="pic" sz="quarter" idx="16"/>
          </p:nvPr>
        </p:nvPicPr>
        <p:blipFill>
          <a:blip r:embed="rId3">
            <a:extLst>
              <a:ext uri="{28A0092B-C50C-407E-A947-70E740481C1C}">
                <a14:useLocalDpi xmlns:a14="http://schemas.microsoft.com/office/drawing/2010/main" val="0"/>
              </a:ext>
            </a:extLst>
          </a:blip>
          <a:stretch>
            <a:fillRect/>
          </a:stretch>
        </p:blipFill>
        <p:spPr>
          <a:xfrm>
            <a:off x="3563868" y="1600200"/>
            <a:ext cx="2275875" cy="3793125"/>
          </a:xfrm>
          <a:ln>
            <a:solidFill>
              <a:srgbClr val="36B8E3"/>
            </a:solidFill>
          </a:ln>
        </p:spPr>
      </p:pic>
      <p:pic>
        <p:nvPicPr>
          <p:cNvPr id="6" name="Picture Placeholder 5"/>
          <p:cNvPicPr>
            <a:picLocks noGrp="1" noChangeAspect="1"/>
          </p:cNvPicPr>
          <p:nvPr>
            <p:ph type="pic" sz="quarter" idx="17"/>
          </p:nvPr>
        </p:nvPicPr>
        <p:blipFill>
          <a:blip r:embed="rId4">
            <a:extLst>
              <a:ext uri="{28A0092B-C50C-407E-A947-70E740481C1C}">
                <a14:useLocalDpi xmlns:a14="http://schemas.microsoft.com/office/drawing/2010/main" val="0"/>
              </a:ext>
            </a:extLst>
          </a:blip>
          <a:srcRect t="3491" b="3491"/>
          <a:stretch>
            <a:fillRect/>
          </a:stretch>
        </p:blipFill>
        <p:spPr>
          <a:ln>
            <a:solidFill>
              <a:srgbClr val="239BD3"/>
            </a:solidFill>
          </a:ln>
        </p:spPr>
      </p:pic>
      <p:pic>
        <p:nvPicPr>
          <p:cNvPr id="7" name="Picture Placeholder 6"/>
          <p:cNvPicPr>
            <a:picLocks noGrp="1" noChangeAspect="1"/>
          </p:cNvPicPr>
          <p:nvPr>
            <p:ph type="pic" sz="quarter" idx="18"/>
          </p:nvPr>
        </p:nvPicPr>
        <p:blipFill>
          <a:blip r:embed="rId5">
            <a:extLst>
              <a:ext uri="{28A0092B-C50C-407E-A947-70E740481C1C}">
                <a14:useLocalDpi xmlns:a14="http://schemas.microsoft.com/office/drawing/2010/main" val="0"/>
              </a:ext>
            </a:extLst>
          </a:blip>
          <a:srcRect t="3491" b="3491"/>
          <a:stretch>
            <a:fillRect/>
          </a:stretch>
        </p:blipFill>
        <p:spPr>
          <a:ln>
            <a:solidFill>
              <a:srgbClr val="157EBF"/>
            </a:solidFill>
          </a:ln>
        </p:spPr>
      </p:pic>
      <p:grpSp>
        <p:nvGrpSpPr>
          <p:cNvPr id="15" name="Group 14"/>
          <p:cNvGrpSpPr/>
          <p:nvPr/>
        </p:nvGrpSpPr>
        <p:grpSpPr>
          <a:xfrm>
            <a:off x="3341511" y="258228"/>
            <a:ext cx="5508978" cy="954108"/>
            <a:chOff x="3341511" y="258228"/>
            <a:chExt cx="5508978" cy="954108"/>
          </a:xfrm>
        </p:grpSpPr>
        <p:sp>
          <p:nvSpPr>
            <p:cNvPr id="16" name="TextBox 15"/>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7" name="TextBox 16"/>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25000"/>
                    </a:schemeClr>
                  </a:solidFill>
                  <a:latin typeface="Candara" panose="020E0502030303020204" pitchFamily="34" charset="0"/>
                </a:rPr>
                <a:t>Your Subtitle</a:t>
              </a:r>
            </a:p>
          </p:txBody>
        </p:sp>
      </p:grpSp>
      <p:pic>
        <p:nvPicPr>
          <p:cNvPr id="9" name="Picture 8">
            <a:hlinkClick r:id="rId6"/>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772677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left)">
                                      <p:cBhvr>
                                        <p:cTn id="7" dur="75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6" name="Group 35"/>
          <p:cNvGrpSpPr>
            <a:grpSpLocks noChangeAspect="1"/>
          </p:cNvGrpSpPr>
          <p:nvPr/>
        </p:nvGrpSpPr>
        <p:grpSpPr>
          <a:xfrm>
            <a:off x="4495800" y="1710537"/>
            <a:ext cx="3200400" cy="605626"/>
            <a:chOff x="2696381" y="6137360"/>
            <a:chExt cx="2705384" cy="457200"/>
          </a:xfrm>
        </p:grpSpPr>
        <p:sp>
          <p:nvSpPr>
            <p:cNvPr id="37" name="Rectangle 36"/>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8" name="Group 37"/>
            <p:cNvGrpSpPr/>
            <p:nvPr/>
          </p:nvGrpSpPr>
          <p:grpSpPr>
            <a:xfrm>
              <a:off x="2781058" y="6150579"/>
              <a:ext cx="1717532" cy="426275"/>
              <a:chOff x="2781058" y="6150579"/>
              <a:chExt cx="1717532" cy="426275"/>
            </a:xfrm>
          </p:grpSpPr>
          <p:sp>
            <p:nvSpPr>
              <p:cNvPr id="40" name="Rounded Rectangle 39"/>
              <p:cNvSpPr/>
              <p:nvPr/>
            </p:nvSpPr>
            <p:spPr>
              <a:xfrm>
                <a:off x="2781058"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1" name="Rounded Rectangle 40"/>
              <p:cNvSpPr/>
              <p:nvPr/>
            </p:nvSpPr>
            <p:spPr>
              <a:xfrm>
                <a:off x="3080203"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42" name="Rounded Rectangle 41"/>
              <p:cNvSpPr/>
              <p:nvPr/>
            </p:nvSpPr>
            <p:spPr>
              <a:xfrm>
                <a:off x="3368074"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3" name="Rounded Rectangle 42"/>
              <p:cNvSpPr/>
              <p:nvPr/>
            </p:nvSpPr>
            <p:spPr>
              <a:xfrm>
                <a:off x="3657932"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44" name="Rounded Rectangle 43"/>
              <p:cNvSpPr/>
              <p:nvPr/>
            </p:nvSpPr>
            <p:spPr>
              <a:xfrm>
                <a:off x="3948598"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5" name="Rounded Rectangle 44"/>
              <p:cNvSpPr/>
              <p:nvPr/>
            </p:nvSpPr>
            <p:spPr>
              <a:xfrm>
                <a:off x="4238457"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39" name="TextBox 38"/>
            <p:cNvSpPr txBox="1">
              <a:spLocks/>
            </p:cNvSpPr>
            <p:nvPr/>
          </p:nvSpPr>
          <p:spPr>
            <a:xfrm>
              <a:off x="4546311" y="6150579"/>
              <a:ext cx="800445" cy="340776"/>
            </a:xfrm>
            <a:prstGeom prst="rect">
              <a:avLst/>
            </a:prstGeom>
            <a:noFill/>
            <a:effectLst/>
          </p:spPr>
          <p:txBody>
            <a:bodyPr wrap="square" rtlCol="0">
              <a:spAutoFit/>
            </a:bodyPr>
            <a:lstStyle/>
            <a:p>
              <a:pPr algn="ctr">
                <a:lnSpc>
                  <a:spcPts val="1400"/>
                </a:lnSpc>
              </a:pPr>
              <a:r>
                <a:rPr lang="en-US" sz="1400" b="1" dirty="0">
                  <a:solidFill>
                    <a:srgbClr val="56595E"/>
                  </a:solidFill>
                  <a:latin typeface="Candara" panose="020E0502030303020204" pitchFamily="34" charset="0"/>
                </a:rPr>
                <a:t>COLOR SET 39</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1488</TotalTime>
  <Words>1174</Words>
  <Application>Microsoft Office PowerPoint</Application>
  <PresentationFormat>Widescreen</PresentationFormat>
  <Paragraphs>48</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283</cp:revision>
  <dcterms:created xsi:type="dcterms:W3CDTF">2016-09-28T22:08:47Z</dcterms:created>
  <dcterms:modified xsi:type="dcterms:W3CDTF">2016-10-06T22:57:38Z</dcterms:modified>
</cp:coreProperties>
</file>