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F5CA46"/>
    <a:srgbClr val="B8AE8D"/>
    <a:srgbClr val="AAA688"/>
    <a:srgbClr val="E18E52"/>
    <a:srgbClr val="FF8637"/>
    <a:srgbClr val="B1B1B1"/>
    <a:srgbClr val="FFCC02"/>
    <a:srgbClr val="FF9B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09046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bwMode="auto">
          <a:xfrm>
            <a:off x="0" y="1303019"/>
            <a:ext cx="12192000" cy="5261903"/>
          </a:xfrm>
          <a:prstGeom prst="rect">
            <a:avLst/>
          </a:prstGeom>
          <a:solidFill>
            <a:schemeClr val="accent6">
              <a:lumMod val="75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 name="Rectangle 5"/>
          <p:cNvSpPr/>
          <p:nvPr/>
        </p:nvSpPr>
        <p:spPr bwMode="auto">
          <a:xfrm>
            <a:off x="1516697" y="2198277"/>
            <a:ext cx="2179003" cy="1709091"/>
          </a:xfrm>
          <a:prstGeom prst="rect">
            <a:avLst/>
          </a:prstGeom>
          <a:solidFill>
            <a:schemeClr val="bg1">
              <a:lumMod val="95000"/>
            </a:schemeClr>
          </a:solidFill>
          <a:ln w="19050">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 name="Down Arrow Callout 4"/>
          <p:cNvSpPr/>
          <p:nvPr/>
        </p:nvSpPr>
        <p:spPr bwMode="auto">
          <a:xfrm>
            <a:off x="1516697" y="2201334"/>
            <a:ext cx="2179003" cy="1055794"/>
          </a:xfrm>
          <a:prstGeom prst="downArrowCallout">
            <a:avLst>
              <a:gd name="adj1" fmla="val 50000"/>
              <a:gd name="adj2" fmla="val 29167"/>
              <a:gd name="adj3" fmla="val 9167"/>
              <a:gd name="adj4" fmla="val 90833"/>
            </a:avLst>
          </a:prstGeom>
          <a:solidFill>
            <a:srgbClr val="00B0F0"/>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7" name="Rectangle 6"/>
          <p:cNvSpPr/>
          <p:nvPr/>
        </p:nvSpPr>
        <p:spPr bwMode="auto">
          <a:xfrm>
            <a:off x="1516697" y="3894721"/>
            <a:ext cx="2179003" cy="1733564"/>
          </a:xfrm>
          <a:prstGeom prst="rect">
            <a:avLst/>
          </a:prstGeom>
          <a:solidFill>
            <a:srgbClr val="00B0F0"/>
          </a:solidFill>
          <a:ln w="19050">
            <a:noFill/>
            <a:round/>
            <a:headEnd/>
            <a:tailEnd/>
          </a:ln>
          <a:effectLst>
            <a:outerShdw blurRad="50800" dist="38100" dir="16200000"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 name="TextBox 7"/>
          <p:cNvSpPr txBox="1"/>
          <p:nvPr/>
        </p:nvSpPr>
        <p:spPr>
          <a:xfrm>
            <a:off x="1624129" y="4271433"/>
            <a:ext cx="1964139" cy="1077218"/>
          </a:xfrm>
          <a:prstGeom prst="rect">
            <a:avLst/>
          </a:prstGeom>
          <a:noFill/>
        </p:spPr>
        <p:txBody>
          <a:bodyPr wrap="square" lIns="0" tIns="0" rIns="0" bIns="0" rtlCol="0" anchor="t">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sp>
        <p:nvSpPr>
          <p:cNvPr id="9" name="Rectangle 8"/>
          <p:cNvSpPr/>
          <p:nvPr/>
        </p:nvSpPr>
        <p:spPr>
          <a:xfrm>
            <a:off x="1867377" y="3331633"/>
            <a:ext cx="1477649" cy="379656"/>
          </a:xfrm>
          <a:prstGeom prst="rect">
            <a:avLst/>
          </a:prstGeom>
        </p:spPr>
        <p:txBody>
          <a:bodyPr wrap="none">
            <a:spAutoFit/>
          </a:bodyPr>
          <a:lstStyle/>
          <a:p>
            <a:pPr lvl="0" algn="ctr">
              <a:spcBef>
                <a:spcPct val="20000"/>
              </a:spcBef>
              <a:defRPr/>
            </a:pPr>
            <a:r>
              <a:rPr lang="en-US" sz="1867" b="1" dirty="0">
                <a:solidFill>
                  <a:schemeClr val="accent1"/>
                </a:solidFill>
              </a:rPr>
              <a:t>Lorem Ipsum</a:t>
            </a:r>
          </a:p>
        </p:txBody>
      </p:sp>
      <p:sp>
        <p:nvSpPr>
          <p:cNvPr id="36" name="Rectangle 35"/>
          <p:cNvSpPr/>
          <p:nvPr/>
        </p:nvSpPr>
        <p:spPr bwMode="auto">
          <a:xfrm>
            <a:off x="3855932" y="2198277"/>
            <a:ext cx="2179003" cy="1709091"/>
          </a:xfrm>
          <a:prstGeom prst="rect">
            <a:avLst/>
          </a:prstGeom>
          <a:solidFill>
            <a:schemeClr val="bg1">
              <a:lumMod val="9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7" name="Down Arrow Callout 36"/>
          <p:cNvSpPr/>
          <p:nvPr/>
        </p:nvSpPr>
        <p:spPr bwMode="auto">
          <a:xfrm>
            <a:off x="3855932" y="2201334"/>
            <a:ext cx="2179003" cy="1055794"/>
          </a:xfrm>
          <a:prstGeom prst="downArrowCallout">
            <a:avLst>
              <a:gd name="adj1" fmla="val 50000"/>
              <a:gd name="adj2" fmla="val 29167"/>
              <a:gd name="adj3" fmla="val 9167"/>
              <a:gd name="adj4" fmla="val 90833"/>
            </a:avLst>
          </a:prstGeom>
          <a:solidFill>
            <a:srgbClr val="ED7D31"/>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8" name="Rectangle 37"/>
          <p:cNvSpPr/>
          <p:nvPr/>
        </p:nvSpPr>
        <p:spPr bwMode="auto">
          <a:xfrm>
            <a:off x="3855932" y="3894721"/>
            <a:ext cx="2179003" cy="1733564"/>
          </a:xfrm>
          <a:prstGeom prst="rect">
            <a:avLst/>
          </a:prstGeom>
          <a:solidFill>
            <a:schemeClr val="accent2"/>
          </a:solidFill>
          <a:ln w="19050">
            <a:noFill/>
            <a:round/>
            <a:headEnd/>
            <a:tailEnd/>
          </a:ln>
          <a:effectLst>
            <a:outerShdw blurRad="50800" dist="38100" dir="16200000"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9" name="TextBox 38"/>
          <p:cNvSpPr txBox="1"/>
          <p:nvPr/>
        </p:nvSpPr>
        <p:spPr>
          <a:xfrm>
            <a:off x="3963364" y="4271433"/>
            <a:ext cx="1964139" cy="1077218"/>
          </a:xfrm>
          <a:prstGeom prst="rect">
            <a:avLst/>
          </a:prstGeom>
          <a:noFill/>
        </p:spPr>
        <p:txBody>
          <a:bodyPr wrap="square" lIns="0" tIns="0" rIns="0" bIns="0" rtlCol="0" anchor="t">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sp>
        <p:nvSpPr>
          <p:cNvPr id="40" name="Rectangle 39"/>
          <p:cNvSpPr/>
          <p:nvPr/>
        </p:nvSpPr>
        <p:spPr>
          <a:xfrm>
            <a:off x="4206612" y="3331633"/>
            <a:ext cx="1477649" cy="379656"/>
          </a:xfrm>
          <a:prstGeom prst="rect">
            <a:avLst/>
          </a:prstGeom>
        </p:spPr>
        <p:txBody>
          <a:bodyPr wrap="none">
            <a:spAutoFit/>
          </a:bodyPr>
          <a:lstStyle/>
          <a:p>
            <a:pPr lvl="0" algn="ctr">
              <a:spcBef>
                <a:spcPct val="20000"/>
              </a:spcBef>
              <a:defRPr/>
            </a:pPr>
            <a:r>
              <a:rPr lang="en-US" sz="1867" b="1" dirty="0">
                <a:solidFill>
                  <a:schemeClr val="accent2"/>
                </a:solidFill>
              </a:rPr>
              <a:t>Lorem Ipsum</a:t>
            </a:r>
          </a:p>
        </p:txBody>
      </p:sp>
      <p:sp>
        <p:nvSpPr>
          <p:cNvPr id="43" name="Rectangle 42"/>
          <p:cNvSpPr/>
          <p:nvPr/>
        </p:nvSpPr>
        <p:spPr bwMode="auto">
          <a:xfrm>
            <a:off x="6195167" y="2198277"/>
            <a:ext cx="2179003" cy="1709091"/>
          </a:xfrm>
          <a:prstGeom prst="rect">
            <a:avLst/>
          </a:prstGeom>
          <a:solidFill>
            <a:schemeClr val="bg1">
              <a:lumMod val="9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4" name="Down Arrow Callout 43"/>
          <p:cNvSpPr/>
          <p:nvPr/>
        </p:nvSpPr>
        <p:spPr bwMode="auto">
          <a:xfrm>
            <a:off x="6195167" y="2201334"/>
            <a:ext cx="2179003" cy="1055794"/>
          </a:xfrm>
          <a:prstGeom prst="downArrowCallout">
            <a:avLst>
              <a:gd name="adj1" fmla="val 50000"/>
              <a:gd name="adj2" fmla="val 29167"/>
              <a:gd name="adj3" fmla="val 9167"/>
              <a:gd name="adj4" fmla="val 90833"/>
            </a:avLst>
          </a:prstGeom>
          <a:solidFill>
            <a:schemeClr val="accent3"/>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5" name="Rectangle 44"/>
          <p:cNvSpPr/>
          <p:nvPr/>
        </p:nvSpPr>
        <p:spPr bwMode="auto">
          <a:xfrm>
            <a:off x="6195167" y="3894721"/>
            <a:ext cx="2179003" cy="1733564"/>
          </a:xfrm>
          <a:prstGeom prst="rect">
            <a:avLst/>
          </a:prstGeom>
          <a:solidFill>
            <a:schemeClr val="accent3"/>
          </a:solidFill>
          <a:ln w="19050">
            <a:noFill/>
            <a:round/>
            <a:headEnd/>
            <a:tailEnd/>
          </a:ln>
          <a:effectLst>
            <a:outerShdw blurRad="50800" dist="38100" dir="16200000"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6" name="TextBox 45"/>
          <p:cNvSpPr txBox="1"/>
          <p:nvPr/>
        </p:nvSpPr>
        <p:spPr>
          <a:xfrm>
            <a:off x="6302599" y="4271433"/>
            <a:ext cx="1964139" cy="1077218"/>
          </a:xfrm>
          <a:prstGeom prst="rect">
            <a:avLst/>
          </a:prstGeom>
          <a:noFill/>
        </p:spPr>
        <p:txBody>
          <a:bodyPr wrap="square" lIns="0" tIns="0" rIns="0" bIns="0" rtlCol="0" anchor="t">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sp>
        <p:nvSpPr>
          <p:cNvPr id="47" name="Rectangle 46"/>
          <p:cNvSpPr/>
          <p:nvPr/>
        </p:nvSpPr>
        <p:spPr>
          <a:xfrm>
            <a:off x="6545846" y="3331633"/>
            <a:ext cx="1477649" cy="379656"/>
          </a:xfrm>
          <a:prstGeom prst="rect">
            <a:avLst/>
          </a:prstGeom>
        </p:spPr>
        <p:txBody>
          <a:bodyPr wrap="none">
            <a:spAutoFit/>
          </a:bodyPr>
          <a:lstStyle/>
          <a:p>
            <a:pPr lvl="0" algn="ctr">
              <a:spcBef>
                <a:spcPct val="20000"/>
              </a:spcBef>
              <a:defRPr/>
            </a:pPr>
            <a:r>
              <a:rPr lang="en-US" sz="1867" b="1" dirty="0">
                <a:solidFill>
                  <a:schemeClr val="accent3"/>
                </a:solidFill>
              </a:rPr>
              <a:t>Lorem Ipsum</a:t>
            </a:r>
          </a:p>
        </p:txBody>
      </p:sp>
      <p:sp>
        <p:nvSpPr>
          <p:cNvPr id="50" name="Rectangle 49"/>
          <p:cNvSpPr/>
          <p:nvPr/>
        </p:nvSpPr>
        <p:spPr bwMode="auto">
          <a:xfrm>
            <a:off x="8534400" y="2198277"/>
            <a:ext cx="2179003" cy="1709091"/>
          </a:xfrm>
          <a:prstGeom prst="rect">
            <a:avLst/>
          </a:prstGeom>
          <a:solidFill>
            <a:schemeClr val="bg1">
              <a:lumMod val="9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1" name="Down Arrow Callout 50"/>
          <p:cNvSpPr/>
          <p:nvPr/>
        </p:nvSpPr>
        <p:spPr bwMode="auto">
          <a:xfrm>
            <a:off x="8534400" y="2201334"/>
            <a:ext cx="2179003" cy="1055794"/>
          </a:xfrm>
          <a:prstGeom prst="downArrowCallout">
            <a:avLst>
              <a:gd name="adj1" fmla="val 50000"/>
              <a:gd name="adj2" fmla="val 29167"/>
              <a:gd name="adj3" fmla="val 9167"/>
              <a:gd name="adj4" fmla="val 90833"/>
            </a:avLst>
          </a:prstGeom>
          <a:solidFill>
            <a:srgbClr val="FFC000"/>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2" name="Rectangle 51"/>
          <p:cNvSpPr/>
          <p:nvPr/>
        </p:nvSpPr>
        <p:spPr bwMode="auto">
          <a:xfrm>
            <a:off x="8534400" y="3894721"/>
            <a:ext cx="2179003" cy="1733564"/>
          </a:xfrm>
          <a:prstGeom prst="rect">
            <a:avLst/>
          </a:prstGeom>
          <a:solidFill>
            <a:srgbClr val="FFC000"/>
          </a:solidFill>
          <a:ln w="19050">
            <a:noFill/>
            <a:round/>
            <a:headEnd/>
            <a:tailEnd/>
          </a:ln>
          <a:effectLst>
            <a:outerShdw blurRad="50800" dist="38100" dir="16200000"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3" name="TextBox 52"/>
          <p:cNvSpPr txBox="1"/>
          <p:nvPr/>
        </p:nvSpPr>
        <p:spPr>
          <a:xfrm>
            <a:off x="8641832" y="4271433"/>
            <a:ext cx="1964139" cy="1077218"/>
          </a:xfrm>
          <a:prstGeom prst="rect">
            <a:avLst/>
          </a:prstGeom>
          <a:noFill/>
        </p:spPr>
        <p:txBody>
          <a:bodyPr wrap="square" lIns="0" tIns="0" rIns="0" bIns="0" rtlCol="0" anchor="t">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sp>
        <p:nvSpPr>
          <p:cNvPr id="54" name="Rectangle 53"/>
          <p:cNvSpPr/>
          <p:nvPr/>
        </p:nvSpPr>
        <p:spPr>
          <a:xfrm>
            <a:off x="8885080" y="3331633"/>
            <a:ext cx="1477649" cy="379656"/>
          </a:xfrm>
          <a:prstGeom prst="rect">
            <a:avLst/>
          </a:prstGeom>
        </p:spPr>
        <p:txBody>
          <a:bodyPr wrap="none">
            <a:spAutoFit/>
          </a:bodyPr>
          <a:lstStyle/>
          <a:p>
            <a:pPr lvl="0" algn="ctr">
              <a:spcBef>
                <a:spcPct val="20000"/>
              </a:spcBef>
              <a:defRPr/>
            </a:pPr>
            <a:r>
              <a:rPr lang="en-US" sz="1867" b="1" dirty="0">
                <a:solidFill>
                  <a:schemeClr val="accent4"/>
                </a:solidFill>
              </a:rPr>
              <a:t>Lorem Ipsum</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9387" y="2343321"/>
            <a:ext cx="806254" cy="640080"/>
          </a:xfrm>
          <a:prstGeom prst="rect">
            <a:avLst/>
          </a:prstGeom>
          <a:effectLst>
            <a:outerShdw blurRad="50800" dist="38100" dir="2700000" algn="tl" rotWithShape="0">
              <a:prstClr val="black">
                <a:alpha val="40000"/>
              </a:prstClr>
            </a:outerShdw>
          </a:effectLst>
        </p:spPr>
      </p:pic>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29875" y="2343321"/>
            <a:ext cx="631115" cy="731520"/>
          </a:xfrm>
          <a:prstGeom prst="rect">
            <a:avLst/>
          </a:prstGeom>
        </p:spPr>
      </p:pic>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24938" y="2314561"/>
            <a:ext cx="526694" cy="731520"/>
          </a:xfrm>
          <a:prstGeom prst="rect">
            <a:avLst/>
          </a:prstGeom>
        </p:spPr>
      </p:pic>
      <p:pic>
        <p:nvPicPr>
          <p:cNvPr id="18" name="Pictur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09373" y="2313477"/>
            <a:ext cx="829056" cy="731520"/>
          </a:xfrm>
          <a:prstGeom prst="rect">
            <a:avLst/>
          </a:prstGeom>
        </p:spPr>
      </p:pic>
      <p:grpSp>
        <p:nvGrpSpPr>
          <p:cNvPr id="28" name="Group 27"/>
          <p:cNvGrpSpPr/>
          <p:nvPr/>
        </p:nvGrpSpPr>
        <p:grpSpPr>
          <a:xfrm>
            <a:off x="127357" y="-11203"/>
            <a:ext cx="2524868" cy="613385"/>
            <a:chOff x="127357" y="-6354"/>
            <a:chExt cx="2524868" cy="613385"/>
          </a:xfrm>
        </p:grpSpPr>
        <p:sp>
          <p:nvSpPr>
            <p:cNvPr id="29" name="Round Same Side Corner Rectangle 28"/>
            <p:cNvSpPr/>
            <p:nvPr/>
          </p:nvSpPr>
          <p:spPr bwMode="auto">
            <a:xfrm rot="10800000" flipH="1">
              <a:off x="127357" y="-6354"/>
              <a:ext cx="2524868" cy="613385"/>
            </a:xfrm>
            <a:prstGeom prst="round2SameRect">
              <a:avLst>
                <a:gd name="adj1" fmla="val 35205"/>
                <a:gd name="adj2" fmla="val 0"/>
              </a:avLst>
            </a:prstGeom>
            <a:solidFill>
              <a:schemeClr val="accent6">
                <a:lumMod val="75000"/>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0" name="TextBox 2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1796721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barn(inVertical)">
                                      <p:cBhvr>
                                        <p:cTn id="7" dur="1000"/>
                                        <p:tgtEl>
                                          <p:spTgt spid="41"/>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4"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par>
                          <p:cTn id="18" fill="hold">
                            <p:stCondLst>
                              <p:cond delay="2000"/>
                            </p:stCondLst>
                            <p:childTnLst>
                              <p:par>
                                <p:cTn id="19" presetID="2" presetClass="entr" presetSubtype="4"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par>
                          <p:cTn id="23" fill="hold">
                            <p:stCondLst>
                              <p:cond delay="2500"/>
                            </p:stCondLst>
                            <p:childTnLst>
                              <p:par>
                                <p:cTn id="24" presetID="53" presetClass="entr" presetSubtype="16" fill="hold" nodeType="after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500" fill="hold"/>
                                        <p:tgtEl>
                                          <p:spTgt spid="4"/>
                                        </p:tgtEl>
                                        <p:attrNameLst>
                                          <p:attrName>ppt_w</p:attrName>
                                        </p:attrNameLst>
                                      </p:cBhvr>
                                      <p:tavLst>
                                        <p:tav tm="0">
                                          <p:val>
                                            <p:fltVal val="0"/>
                                          </p:val>
                                        </p:tav>
                                        <p:tav tm="100000">
                                          <p:val>
                                            <p:strVal val="#ppt_w"/>
                                          </p:val>
                                        </p:tav>
                                      </p:tavLst>
                                    </p:anim>
                                    <p:anim calcmode="lin" valueType="num">
                                      <p:cBhvr>
                                        <p:cTn id="27" dur="500" fill="hold"/>
                                        <p:tgtEl>
                                          <p:spTgt spid="4"/>
                                        </p:tgtEl>
                                        <p:attrNameLst>
                                          <p:attrName>ppt_h</p:attrName>
                                        </p:attrNameLst>
                                      </p:cBhvr>
                                      <p:tavLst>
                                        <p:tav tm="0">
                                          <p:val>
                                            <p:fltVal val="0"/>
                                          </p:val>
                                        </p:tav>
                                        <p:tav tm="100000">
                                          <p:val>
                                            <p:strVal val="#ppt_h"/>
                                          </p:val>
                                        </p:tav>
                                      </p:tavLst>
                                    </p:anim>
                                    <p:animEffect transition="in" filter="fade">
                                      <p:cBhvr>
                                        <p:cTn id="28" dur="500"/>
                                        <p:tgtEl>
                                          <p:spTgt spid="4"/>
                                        </p:tgtEl>
                                      </p:cBhvr>
                                    </p:animEffect>
                                  </p:childTnLst>
                                </p:cTn>
                              </p:par>
                            </p:childTnLst>
                          </p:cTn>
                        </p:par>
                        <p:par>
                          <p:cTn id="29" fill="hold">
                            <p:stCondLst>
                              <p:cond delay="3000"/>
                            </p:stCondLst>
                            <p:childTnLst>
                              <p:par>
                                <p:cTn id="30" presetID="16" presetClass="entr" presetSubtype="37"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outVertical)">
                                      <p:cBhvr>
                                        <p:cTn id="32" dur="500"/>
                                        <p:tgtEl>
                                          <p:spTgt spid="9"/>
                                        </p:tgtEl>
                                      </p:cBhvr>
                                    </p:animEffect>
                                  </p:childTnLst>
                                </p:cTn>
                              </p:par>
                            </p:childTnLst>
                          </p:cTn>
                        </p:par>
                        <p:par>
                          <p:cTn id="33" fill="hold">
                            <p:stCondLst>
                              <p:cond delay="3500"/>
                            </p:stCondLst>
                            <p:childTnLst>
                              <p:par>
                                <p:cTn id="34" presetID="22" presetClass="entr" presetSubtype="1" fill="hold" grpId="0"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up)">
                                      <p:cBhvr>
                                        <p:cTn id="36" dur="500"/>
                                        <p:tgtEl>
                                          <p:spTgt spid="8"/>
                                        </p:tgtEl>
                                      </p:cBhvr>
                                    </p:animEffect>
                                  </p:childTnLst>
                                </p:cTn>
                              </p:par>
                            </p:childTnLst>
                          </p:cTn>
                        </p:par>
                        <p:par>
                          <p:cTn id="37" fill="hold">
                            <p:stCondLst>
                              <p:cond delay="4000"/>
                            </p:stCondLst>
                            <p:childTnLst>
                              <p:par>
                                <p:cTn id="38" presetID="2" presetClass="entr" presetSubtype="4" fill="hold" grpId="0" nodeType="afterEffect">
                                  <p:stCondLst>
                                    <p:cond delay="0"/>
                                  </p:stCondLst>
                                  <p:childTnLst>
                                    <p:set>
                                      <p:cBhvr>
                                        <p:cTn id="39" dur="1" fill="hold">
                                          <p:stCondLst>
                                            <p:cond delay="0"/>
                                          </p:stCondLst>
                                        </p:cTn>
                                        <p:tgtEl>
                                          <p:spTgt spid="37"/>
                                        </p:tgtEl>
                                        <p:attrNameLst>
                                          <p:attrName>style.visibility</p:attrName>
                                        </p:attrNameLst>
                                      </p:cBhvr>
                                      <p:to>
                                        <p:strVal val="visible"/>
                                      </p:to>
                                    </p:set>
                                    <p:anim calcmode="lin" valueType="num">
                                      <p:cBhvr additive="base">
                                        <p:cTn id="40" dur="500" fill="hold"/>
                                        <p:tgtEl>
                                          <p:spTgt spid="37"/>
                                        </p:tgtEl>
                                        <p:attrNameLst>
                                          <p:attrName>ppt_x</p:attrName>
                                        </p:attrNameLst>
                                      </p:cBhvr>
                                      <p:tavLst>
                                        <p:tav tm="0">
                                          <p:val>
                                            <p:strVal val="#ppt_x"/>
                                          </p:val>
                                        </p:tav>
                                        <p:tav tm="100000">
                                          <p:val>
                                            <p:strVal val="#ppt_x"/>
                                          </p:val>
                                        </p:tav>
                                      </p:tavLst>
                                    </p:anim>
                                    <p:anim calcmode="lin" valueType="num">
                                      <p:cBhvr additive="base">
                                        <p:cTn id="41" dur="500" fill="hold"/>
                                        <p:tgtEl>
                                          <p:spTgt spid="37"/>
                                        </p:tgtEl>
                                        <p:attrNameLst>
                                          <p:attrName>ppt_y</p:attrName>
                                        </p:attrNameLst>
                                      </p:cBhvr>
                                      <p:tavLst>
                                        <p:tav tm="0">
                                          <p:val>
                                            <p:strVal val="1+#ppt_h/2"/>
                                          </p:val>
                                        </p:tav>
                                        <p:tav tm="100000">
                                          <p:val>
                                            <p:strVal val="#ppt_y"/>
                                          </p:val>
                                        </p:tav>
                                      </p:tavLst>
                                    </p:anim>
                                  </p:childTnLst>
                                </p:cTn>
                              </p:par>
                            </p:childTnLst>
                          </p:cTn>
                        </p:par>
                        <p:par>
                          <p:cTn id="42" fill="hold">
                            <p:stCondLst>
                              <p:cond delay="4500"/>
                            </p:stCondLst>
                            <p:childTnLst>
                              <p:par>
                                <p:cTn id="43" presetID="2" presetClass="entr" presetSubtype="4" fill="hold" grpId="0" nodeType="afterEffect">
                                  <p:stCondLst>
                                    <p:cond delay="0"/>
                                  </p:stCondLst>
                                  <p:childTnLst>
                                    <p:set>
                                      <p:cBhvr>
                                        <p:cTn id="44" dur="1" fill="hold">
                                          <p:stCondLst>
                                            <p:cond delay="0"/>
                                          </p:stCondLst>
                                        </p:cTn>
                                        <p:tgtEl>
                                          <p:spTgt spid="36"/>
                                        </p:tgtEl>
                                        <p:attrNameLst>
                                          <p:attrName>style.visibility</p:attrName>
                                        </p:attrNameLst>
                                      </p:cBhvr>
                                      <p:to>
                                        <p:strVal val="visible"/>
                                      </p:to>
                                    </p:set>
                                    <p:anim calcmode="lin" valueType="num">
                                      <p:cBhvr additive="base">
                                        <p:cTn id="45" dur="500" fill="hold"/>
                                        <p:tgtEl>
                                          <p:spTgt spid="36"/>
                                        </p:tgtEl>
                                        <p:attrNameLst>
                                          <p:attrName>ppt_x</p:attrName>
                                        </p:attrNameLst>
                                      </p:cBhvr>
                                      <p:tavLst>
                                        <p:tav tm="0">
                                          <p:val>
                                            <p:strVal val="#ppt_x"/>
                                          </p:val>
                                        </p:tav>
                                        <p:tav tm="100000">
                                          <p:val>
                                            <p:strVal val="#ppt_x"/>
                                          </p:val>
                                        </p:tav>
                                      </p:tavLst>
                                    </p:anim>
                                    <p:anim calcmode="lin" valueType="num">
                                      <p:cBhvr additive="base">
                                        <p:cTn id="46" dur="500" fill="hold"/>
                                        <p:tgtEl>
                                          <p:spTgt spid="36"/>
                                        </p:tgtEl>
                                        <p:attrNameLst>
                                          <p:attrName>ppt_y</p:attrName>
                                        </p:attrNameLst>
                                      </p:cBhvr>
                                      <p:tavLst>
                                        <p:tav tm="0">
                                          <p:val>
                                            <p:strVal val="1+#ppt_h/2"/>
                                          </p:val>
                                        </p:tav>
                                        <p:tav tm="100000">
                                          <p:val>
                                            <p:strVal val="#ppt_y"/>
                                          </p:val>
                                        </p:tav>
                                      </p:tavLst>
                                    </p:anim>
                                  </p:childTnLst>
                                </p:cTn>
                              </p:par>
                            </p:childTnLst>
                          </p:cTn>
                        </p:par>
                        <p:par>
                          <p:cTn id="47" fill="hold">
                            <p:stCondLst>
                              <p:cond delay="5000"/>
                            </p:stCondLst>
                            <p:childTnLst>
                              <p:par>
                                <p:cTn id="48" presetID="2" presetClass="entr" presetSubtype="4" fill="hold" grpId="0" nodeType="afterEffect">
                                  <p:stCondLst>
                                    <p:cond delay="0"/>
                                  </p:stCondLst>
                                  <p:childTnLst>
                                    <p:set>
                                      <p:cBhvr>
                                        <p:cTn id="49" dur="1" fill="hold">
                                          <p:stCondLst>
                                            <p:cond delay="0"/>
                                          </p:stCondLst>
                                        </p:cTn>
                                        <p:tgtEl>
                                          <p:spTgt spid="38"/>
                                        </p:tgtEl>
                                        <p:attrNameLst>
                                          <p:attrName>style.visibility</p:attrName>
                                        </p:attrNameLst>
                                      </p:cBhvr>
                                      <p:to>
                                        <p:strVal val="visible"/>
                                      </p:to>
                                    </p:set>
                                    <p:anim calcmode="lin" valueType="num">
                                      <p:cBhvr additive="base">
                                        <p:cTn id="50" dur="500" fill="hold"/>
                                        <p:tgtEl>
                                          <p:spTgt spid="38"/>
                                        </p:tgtEl>
                                        <p:attrNameLst>
                                          <p:attrName>ppt_x</p:attrName>
                                        </p:attrNameLst>
                                      </p:cBhvr>
                                      <p:tavLst>
                                        <p:tav tm="0">
                                          <p:val>
                                            <p:strVal val="#ppt_x"/>
                                          </p:val>
                                        </p:tav>
                                        <p:tav tm="100000">
                                          <p:val>
                                            <p:strVal val="#ppt_x"/>
                                          </p:val>
                                        </p:tav>
                                      </p:tavLst>
                                    </p:anim>
                                    <p:anim calcmode="lin" valueType="num">
                                      <p:cBhvr additive="base">
                                        <p:cTn id="51" dur="500" fill="hold"/>
                                        <p:tgtEl>
                                          <p:spTgt spid="38"/>
                                        </p:tgtEl>
                                        <p:attrNameLst>
                                          <p:attrName>ppt_y</p:attrName>
                                        </p:attrNameLst>
                                      </p:cBhvr>
                                      <p:tavLst>
                                        <p:tav tm="0">
                                          <p:val>
                                            <p:strVal val="1+#ppt_h/2"/>
                                          </p:val>
                                        </p:tav>
                                        <p:tav tm="100000">
                                          <p:val>
                                            <p:strVal val="#ppt_y"/>
                                          </p:val>
                                        </p:tav>
                                      </p:tavLst>
                                    </p:anim>
                                  </p:childTnLst>
                                </p:cTn>
                              </p:par>
                            </p:childTnLst>
                          </p:cTn>
                        </p:par>
                        <p:par>
                          <p:cTn id="52" fill="hold">
                            <p:stCondLst>
                              <p:cond delay="5500"/>
                            </p:stCondLst>
                            <p:childTnLst>
                              <p:par>
                                <p:cTn id="53" presetID="53" presetClass="entr" presetSubtype="16" fill="hold" nodeType="after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p:cTn id="55" dur="500" fill="hold"/>
                                        <p:tgtEl>
                                          <p:spTgt spid="16"/>
                                        </p:tgtEl>
                                        <p:attrNameLst>
                                          <p:attrName>ppt_w</p:attrName>
                                        </p:attrNameLst>
                                      </p:cBhvr>
                                      <p:tavLst>
                                        <p:tav tm="0">
                                          <p:val>
                                            <p:fltVal val="0"/>
                                          </p:val>
                                        </p:tav>
                                        <p:tav tm="100000">
                                          <p:val>
                                            <p:strVal val="#ppt_w"/>
                                          </p:val>
                                        </p:tav>
                                      </p:tavLst>
                                    </p:anim>
                                    <p:anim calcmode="lin" valueType="num">
                                      <p:cBhvr>
                                        <p:cTn id="56" dur="500" fill="hold"/>
                                        <p:tgtEl>
                                          <p:spTgt spid="16"/>
                                        </p:tgtEl>
                                        <p:attrNameLst>
                                          <p:attrName>ppt_h</p:attrName>
                                        </p:attrNameLst>
                                      </p:cBhvr>
                                      <p:tavLst>
                                        <p:tav tm="0">
                                          <p:val>
                                            <p:fltVal val="0"/>
                                          </p:val>
                                        </p:tav>
                                        <p:tav tm="100000">
                                          <p:val>
                                            <p:strVal val="#ppt_h"/>
                                          </p:val>
                                        </p:tav>
                                      </p:tavLst>
                                    </p:anim>
                                    <p:animEffect transition="in" filter="fade">
                                      <p:cBhvr>
                                        <p:cTn id="57" dur="500"/>
                                        <p:tgtEl>
                                          <p:spTgt spid="16"/>
                                        </p:tgtEl>
                                      </p:cBhvr>
                                    </p:animEffect>
                                  </p:childTnLst>
                                </p:cTn>
                              </p:par>
                            </p:childTnLst>
                          </p:cTn>
                        </p:par>
                        <p:par>
                          <p:cTn id="58" fill="hold">
                            <p:stCondLst>
                              <p:cond delay="6000"/>
                            </p:stCondLst>
                            <p:childTnLst>
                              <p:par>
                                <p:cTn id="59" presetID="16" presetClass="entr" presetSubtype="37" fill="hold" grpId="0" nodeType="afterEffect">
                                  <p:stCondLst>
                                    <p:cond delay="0"/>
                                  </p:stCondLst>
                                  <p:childTnLst>
                                    <p:set>
                                      <p:cBhvr>
                                        <p:cTn id="60" dur="1" fill="hold">
                                          <p:stCondLst>
                                            <p:cond delay="0"/>
                                          </p:stCondLst>
                                        </p:cTn>
                                        <p:tgtEl>
                                          <p:spTgt spid="40"/>
                                        </p:tgtEl>
                                        <p:attrNameLst>
                                          <p:attrName>style.visibility</p:attrName>
                                        </p:attrNameLst>
                                      </p:cBhvr>
                                      <p:to>
                                        <p:strVal val="visible"/>
                                      </p:to>
                                    </p:set>
                                    <p:animEffect transition="in" filter="barn(outVertical)">
                                      <p:cBhvr>
                                        <p:cTn id="61" dur="500"/>
                                        <p:tgtEl>
                                          <p:spTgt spid="40"/>
                                        </p:tgtEl>
                                      </p:cBhvr>
                                    </p:animEffect>
                                  </p:childTnLst>
                                </p:cTn>
                              </p:par>
                            </p:childTnLst>
                          </p:cTn>
                        </p:par>
                        <p:par>
                          <p:cTn id="62" fill="hold">
                            <p:stCondLst>
                              <p:cond delay="65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7000"/>
                            </p:stCondLst>
                            <p:childTnLst>
                              <p:par>
                                <p:cTn id="67" presetID="2" presetClass="entr" presetSubtype="4" fill="hold" grpId="0" nodeType="afterEffect">
                                  <p:stCondLst>
                                    <p:cond delay="0"/>
                                  </p:stCondLst>
                                  <p:childTnLst>
                                    <p:set>
                                      <p:cBhvr>
                                        <p:cTn id="68" dur="1" fill="hold">
                                          <p:stCondLst>
                                            <p:cond delay="0"/>
                                          </p:stCondLst>
                                        </p:cTn>
                                        <p:tgtEl>
                                          <p:spTgt spid="44"/>
                                        </p:tgtEl>
                                        <p:attrNameLst>
                                          <p:attrName>style.visibility</p:attrName>
                                        </p:attrNameLst>
                                      </p:cBhvr>
                                      <p:to>
                                        <p:strVal val="visible"/>
                                      </p:to>
                                    </p:set>
                                    <p:anim calcmode="lin" valueType="num">
                                      <p:cBhvr additive="base">
                                        <p:cTn id="69" dur="500" fill="hold"/>
                                        <p:tgtEl>
                                          <p:spTgt spid="44"/>
                                        </p:tgtEl>
                                        <p:attrNameLst>
                                          <p:attrName>ppt_x</p:attrName>
                                        </p:attrNameLst>
                                      </p:cBhvr>
                                      <p:tavLst>
                                        <p:tav tm="0">
                                          <p:val>
                                            <p:strVal val="#ppt_x"/>
                                          </p:val>
                                        </p:tav>
                                        <p:tav tm="100000">
                                          <p:val>
                                            <p:strVal val="#ppt_x"/>
                                          </p:val>
                                        </p:tav>
                                      </p:tavLst>
                                    </p:anim>
                                    <p:anim calcmode="lin" valueType="num">
                                      <p:cBhvr additive="base">
                                        <p:cTn id="70" dur="500" fill="hold"/>
                                        <p:tgtEl>
                                          <p:spTgt spid="44"/>
                                        </p:tgtEl>
                                        <p:attrNameLst>
                                          <p:attrName>ppt_y</p:attrName>
                                        </p:attrNameLst>
                                      </p:cBhvr>
                                      <p:tavLst>
                                        <p:tav tm="0">
                                          <p:val>
                                            <p:strVal val="1+#ppt_h/2"/>
                                          </p:val>
                                        </p:tav>
                                        <p:tav tm="100000">
                                          <p:val>
                                            <p:strVal val="#ppt_y"/>
                                          </p:val>
                                        </p:tav>
                                      </p:tavLst>
                                    </p:anim>
                                  </p:childTnLst>
                                </p:cTn>
                              </p:par>
                            </p:childTnLst>
                          </p:cTn>
                        </p:par>
                        <p:par>
                          <p:cTn id="71" fill="hold">
                            <p:stCondLst>
                              <p:cond delay="7500"/>
                            </p:stCondLst>
                            <p:childTnLst>
                              <p:par>
                                <p:cTn id="72" presetID="2" presetClass="entr" presetSubtype="4" fill="hold" grpId="0" nodeType="afterEffect">
                                  <p:stCondLst>
                                    <p:cond delay="0"/>
                                  </p:stCondLst>
                                  <p:childTnLst>
                                    <p:set>
                                      <p:cBhvr>
                                        <p:cTn id="73" dur="1" fill="hold">
                                          <p:stCondLst>
                                            <p:cond delay="0"/>
                                          </p:stCondLst>
                                        </p:cTn>
                                        <p:tgtEl>
                                          <p:spTgt spid="43"/>
                                        </p:tgtEl>
                                        <p:attrNameLst>
                                          <p:attrName>style.visibility</p:attrName>
                                        </p:attrNameLst>
                                      </p:cBhvr>
                                      <p:to>
                                        <p:strVal val="visible"/>
                                      </p:to>
                                    </p:set>
                                    <p:anim calcmode="lin" valueType="num">
                                      <p:cBhvr additive="base">
                                        <p:cTn id="74" dur="500" fill="hold"/>
                                        <p:tgtEl>
                                          <p:spTgt spid="43"/>
                                        </p:tgtEl>
                                        <p:attrNameLst>
                                          <p:attrName>ppt_x</p:attrName>
                                        </p:attrNameLst>
                                      </p:cBhvr>
                                      <p:tavLst>
                                        <p:tav tm="0">
                                          <p:val>
                                            <p:strVal val="#ppt_x"/>
                                          </p:val>
                                        </p:tav>
                                        <p:tav tm="100000">
                                          <p:val>
                                            <p:strVal val="#ppt_x"/>
                                          </p:val>
                                        </p:tav>
                                      </p:tavLst>
                                    </p:anim>
                                    <p:anim calcmode="lin" valueType="num">
                                      <p:cBhvr additive="base">
                                        <p:cTn id="75" dur="500" fill="hold"/>
                                        <p:tgtEl>
                                          <p:spTgt spid="43"/>
                                        </p:tgtEl>
                                        <p:attrNameLst>
                                          <p:attrName>ppt_y</p:attrName>
                                        </p:attrNameLst>
                                      </p:cBhvr>
                                      <p:tavLst>
                                        <p:tav tm="0">
                                          <p:val>
                                            <p:strVal val="1+#ppt_h/2"/>
                                          </p:val>
                                        </p:tav>
                                        <p:tav tm="100000">
                                          <p:val>
                                            <p:strVal val="#ppt_y"/>
                                          </p:val>
                                        </p:tav>
                                      </p:tavLst>
                                    </p:anim>
                                  </p:childTnLst>
                                </p:cTn>
                              </p:par>
                            </p:childTnLst>
                          </p:cTn>
                        </p:par>
                        <p:par>
                          <p:cTn id="76" fill="hold">
                            <p:stCondLst>
                              <p:cond delay="8000"/>
                            </p:stCondLst>
                            <p:childTnLst>
                              <p:par>
                                <p:cTn id="77" presetID="2" presetClass="entr" presetSubtype="4" fill="hold" grpId="0" nodeType="afterEffect">
                                  <p:stCondLst>
                                    <p:cond delay="0"/>
                                  </p:stCondLst>
                                  <p:childTnLst>
                                    <p:set>
                                      <p:cBhvr>
                                        <p:cTn id="78" dur="1" fill="hold">
                                          <p:stCondLst>
                                            <p:cond delay="0"/>
                                          </p:stCondLst>
                                        </p:cTn>
                                        <p:tgtEl>
                                          <p:spTgt spid="45"/>
                                        </p:tgtEl>
                                        <p:attrNameLst>
                                          <p:attrName>style.visibility</p:attrName>
                                        </p:attrNameLst>
                                      </p:cBhvr>
                                      <p:to>
                                        <p:strVal val="visible"/>
                                      </p:to>
                                    </p:set>
                                    <p:anim calcmode="lin" valueType="num">
                                      <p:cBhvr additive="base">
                                        <p:cTn id="79" dur="500" fill="hold"/>
                                        <p:tgtEl>
                                          <p:spTgt spid="45"/>
                                        </p:tgtEl>
                                        <p:attrNameLst>
                                          <p:attrName>ppt_x</p:attrName>
                                        </p:attrNameLst>
                                      </p:cBhvr>
                                      <p:tavLst>
                                        <p:tav tm="0">
                                          <p:val>
                                            <p:strVal val="#ppt_x"/>
                                          </p:val>
                                        </p:tav>
                                        <p:tav tm="100000">
                                          <p:val>
                                            <p:strVal val="#ppt_x"/>
                                          </p:val>
                                        </p:tav>
                                      </p:tavLst>
                                    </p:anim>
                                    <p:anim calcmode="lin" valueType="num">
                                      <p:cBhvr additive="base">
                                        <p:cTn id="80" dur="500" fill="hold"/>
                                        <p:tgtEl>
                                          <p:spTgt spid="45"/>
                                        </p:tgtEl>
                                        <p:attrNameLst>
                                          <p:attrName>ppt_y</p:attrName>
                                        </p:attrNameLst>
                                      </p:cBhvr>
                                      <p:tavLst>
                                        <p:tav tm="0">
                                          <p:val>
                                            <p:strVal val="1+#ppt_h/2"/>
                                          </p:val>
                                        </p:tav>
                                        <p:tav tm="100000">
                                          <p:val>
                                            <p:strVal val="#ppt_y"/>
                                          </p:val>
                                        </p:tav>
                                      </p:tavLst>
                                    </p:anim>
                                  </p:childTnLst>
                                </p:cTn>
                              </p:par>
                            </p:childTnLst>
                          </p:cTn>
                        </p:par>
                        <p:par>
                          <p:cTn id="81" fill="hold">
                            <p:stCondLst>
                              <p:cond delay="8500"/>
                            </p:stCondLst>
                            <p:childTnLst>
                              <p:par>
                                <p:cTn id="82" presetID="53" presetClass="entr" presetSubtype="16" fill="hold" nodeType="afterEffect">
                                  <p:stCondLst>
                                    <p:cond delay="0"/>
                                  </p:stCondLst>
                                  <p:childTnLst>
                                    <p:set>
                                      <p:cBhvr>
                                        <p:cTn id="83" dur="1" fill="hold">
                                          <p:stCondLst>
                                            <p:cond delay="0"/>
                                          </p:stCondLst>
                                        </p:cTn>
                                        <p:tgtEl>
                                          <p:spTgt spid="17"/>
                                        </p:tgtEl>
                                        <p:attrNameLst>
                                          <p:attrName>style.visibility</p:attrName>
                                        </p:attrNameLst>
                                      </p:cBhvr>
                                      <p:to>
                                        <p:strVal val="visible"/>
                                      </p:to>
                                    </p:set>
                                    <p:anim calcmode="lin" valueType="num">
                                      <p:cBhvr>
                                        <p:cTn id="84" dur="500" fill="hold"/>
                                        <p:tgtEl>
                                          <p:spTgt spid="17"/>
                                        </p:tgtEl>
                                        <p:attrNameLst>
                                          <p:attrName>ppt_w</p:attrName>
                                        </p:attrNameLst>
                                      </p:cBhvr>
                                      <p:tavLst>
                                        <p:tav tm="0">
                                          <p:val>
                                            <p:fltVal val="0"/>
                                          </p:val>
                                        </p:tav>
                                        <p:tav tm="100000">
                                          <p:val>
                                            <p:strVal val="#ppt_w"/>
                                          </p:val>
                                        </p:tav>
                                      </p:tavLst>
                                    </p:anim>
                                    <p:anim calcmode="lin" valueType="num">
                                      <p:cBhvr>
                                        <p:cTn id="85" dur="500" fill="hold"/>
                                        <p:tgtEl>
                                          <p:spTgt spid="17"/>
                                        </p:tgtEl>
                                        <p:attrNameLst>
                                          <p:attrName>ppt_h</p:attrName>
                                        </p:attrNameLst>
                                      </p:cBhvr>
                                      <p:tavLst>
                                        <p:tav tm="0">
                                          <p:val>
                                            <p:fltVal val="0"/>
                                          </p:val>
                                        </p:tav>
                                        <p:tav tm="100000">
                                          <p:val>
                                            <p:strVal val="#ppt_h"/>
                                          </p:val>
                                        </p:tav>
                                      </p:tavLst>
                                    </p:anim>
                                    <p:animEffect transition="in" filter="fade">
                                      <p:cBhvr>
                                        <p:cTn id="86" dur="500"/>
                                        <p:tgtEl>
                                          <p:spTgt spid="17"/>
                                        </p:tgtEl>
                                      </p:cBhvr>
                                    </p:animEffect>
                                  </p:childTnLst>
                                </p:cTn>
                              </p:par>
                            </p:childTnLst>
                          </p:cTn>
                        </p:par>
                        <p:par>
                          <p:cTn id="87" fill="hold">
                            <p:stCondLst>
                              <p:cond delay="9000"/>
                            </p:stCondLst>
                            <p:childTnLst>
                              <p:par>
                                <p:cTn id="88" presetID="16" presetClass="entr" presetSubtype="37" fill="hold" grpId="0" nodeType="afterEffect">
                                  <p:stCondLst>
                                    <p:cond delay="0"/>
                                  </p:stCondLst>
                                  <p:childTnLst>
                                    <p:set>
                                      <p:cBhvr>
                                        <p:cTn id="89" dur="1" fill="hold">
                                          <p:stCondLst>
                                            <p:cond delay="0"/>
                                          </p:stCondLst>
                                        </p:cTn>
                                        <p:tgtEl>
                                          <p:spTgt spid="47"/>
                                        </p:tgtEl>
                                        <p:attrNameLst>
                                          <p:attrName>style.visibility</p:attrName>
                                        </p:attrNameLst>
                                      </p:cBhvr>
                                      <p:to>
                                        <p:strVal val="visible"/>
                                      </p:to>
                                    </p:set>
                                    <p:animEffect transition="in" filter="barn(outVertical)">
                                      <p:cBhvr>
                                        <p:cTn id="90" dur="500"/>
                                        <p:tgtEl>
                                          <p:spTgt spid="47"/>
                                        </p:tgtEl>
                                      </p:cBhvr>
                                    </p:animEffect>
                                  </p:childTnLst>
                                </p:cTn>
                              </p:par>
                            </p:childTnLst>
                          </p:cTn>
                        </p:par>
                        <p:par>
                          <p:cTn id="91" fill="hold">
                            <p:stCondLst>
                              <p:cond delay="9500"/>
                            </p:stCondLst>
                            <p:childTnLst>
                              <p:par>
                                <p:cTn id="92" presetID="22" presetClass="entr" presetSubtype="1" fill="hold" grpId="0" nodeType="afterEffect">
                                  <p:stCondLst>
                                    <p:cond delay="0"/>
                                  </p:stCondLst>
                                  <p:childTnLst>
                                    <p:set>
                                      <p:cBhvr>
                                        <p:cTn id="93" dur="1" fill="hold">
                                          <p:stCondLst>
                                            <p:cond delay="0"/>
                                          </p:stCondLst>
                                        </p:cTn>
                                        <p:tgtEl>
                                          <p:spTgt spid="46"/>
                                        </p:tgtEl>
                                        <p:attrNameLst>
                                          <p:attrName>style.visibility</p:attrName>
                                        </p:attrNameLst>
                                      </p:cBhvr>
                                      <p:to>
                                        <p:strVal val="visible"/>
                                      </p:to>
                                    </p:set>
                                    <p:animEffect transition="in" filter="wipe(up)">
                                      <p:cBhvr>
                                        <p:cTn id="94" dur="500"/>
                                        <p:tgtEl>
                                          <p:spTgt spid="46"/>
                                        </p:tgtEl>
                                      </p:cBhvr>
                                    </p:animEffect>
                                  </p:childTnLst>
                                </p:cTn>
                              </p:par>
                            </p:childTnLst>
                          </p:cTn>
                        </p:par>
                        <p:par>
                          <p:cTn id="95" fill="hold">
                            <p:stCondLst>
                              <p:cond delay="10000"/>
                            </p:stCondLst>
                            <p:childTnLst>
                              <p:par>
                                <p:cTn id="96" presetID="2" presetClass="entr" presetSubtype="4" fill="hold" grpId="0" nodeType="afterEffect">
                                  <p:stCondLst>
                                    <p:cond delay="0"/>
                                  </p:stCondLst>
                                  <p:childTnLst>
                                    <p:set>
                                      <p:cBhvr>
                                        <p:cTn id="97" dur="1" fill="hold">
                                          <p:stCondLst>
                                            <p:cond delay="0"/>
                                          </p:stCondLst>
                                        </p:cTn>
                                        <p:tgtEl>
                                          <p:spTgt spid="51"/>
                                        </p:tgtEl>
                                        <p:attrNameLst>
                                          <p:attrName>style.visibility</p:attrName>
                                        </p:attrNameLst>
                                      </p:cBhvr>
                                      <p:to>
                                        <p:strVal val="visible"/>
                                      </p:to>
                                    </p:set>
                                    <p:anim calcmode="lin" valueType="num">
                                      <p:cBhvr additive="base">
                                        <p:cTn id="98" dur="500" fill="hold"/>
                                        <p:tgtEl>
                                          <p:spTgt spid="51"/>
                                        </p:tgtEl>
                                        <p:attrNameLst>
                                          <p:attrName>ppt_x</p:attrName>
                                        </p:attrNameLst>
                                      </p:cBhvr>
                                      <p:tavLst>
                                        <p:tav tm="0">
                                          <p:val>
                                            <p:strVal val="#ppt_x"/>
                                          </p:val>
                                        </p:tav>
                                        <p:tav tm="100000">
                                          <p:val>
                                            <p:strVal val="#ppt_x"/>
                                          </p:val>
                                        </p:tav>
                                      </p:tavLst>
                                    </p:anim>
                                    <p:anim calcmode="lin" valueType="num">
                                      <p:cBhvr additive="base">
                                        <p:cTn id="99" dur="500" fill="hold"/>
                                        <p:tgtEl>
                                          <p:spTgt spid="51"/>
                                        </p:tgtEl>
                                        <p:attrNameLst>
                                          <p:attrName>ppt_y</p:attrName>
                                        </p:attrNameLst>
                                      </p:cBhvr>
                                      <p:tavLst>
                                        <p:tav tm="0">
                                          <p:val>
                                            <p:strVal val="1+#ppt_h/2"/>
                                          </p:val>
                                        </p:tav>
                                        <p:tav tm="100000">
                                          <p:val>
                                            <p:strVal val="#ppt_y"/>
                                          </p:val>
                                        </p:tav>
                                      </p:tavLst>
                                    </p:anim>
                                  </p:childTnLst>
                                </p:cTn>
                              </p:par>
                            </p:childTnLst>
                          </p:cTn>
                        </p:par>
                        <p:par>
                          <p:cTn id="100" fill="hold">
                            <p:stCondLst>
                              <p:cond delay="10500"/>
                            </p:stCondLst>
                            <p:childTnLst>
                              <p:par>
                                <p:cTn id="101" presetID="2" presetClass="entr" presetSubtype="4" fill="hold" grpId="0" nodeType="afterEffect">
                                  <p:stCondLst>
                                    <p:cond delay="0"/>
                                  </p:stCondLst>
                                  <p:childTnLst>
                                    <p:set>
                                      <p:cBhvr>
                                        <p:cTn id="102" dur="1" fill="hold">
                                          <p:stCondLst>
                                            <p:cond delay="0"/>
                                          </p:stCondLst>
                                        </p:cTn>
                                        <p:tgtEl>
                                          <p:spTgt spid="50"/>
                                        </p:tgtEl>
                                        <p:attrNameLst>
                                          <p:attrName>style.visibility</p:attrName>
                                        </p:attrNameLst>
                                      </p:cBhvr>
                                      <p:to>
                                        <p:strVal val="visible"/>
                                      </p:to>
                                    </p:set>
                                    <p:anim calcmode="lin" valueType="num">
                                      <p:cBhvr additive="base">
                                        <p:cTn id="103" dur="500" fill="hold"/>
                                        <p:tgtEl>
                                          <p:spTgt spid="50"/>
                                        </p:tgtEl>
                                        <p:attrNameLst>
                                          <p:attrName>ppt_x</p:attrName>
                                        </p:attrNameLst>
                                      </p:cBhvr>
                                      <p:tavLst>
                                        <p:tav tm="0">
                                          <p:val>
                                            <p:strVal val="#ppt_x"/>
                                          </p:val>
                                        </p:tav>
                                        <p:tav tm="100000">
                                          <p:val>
                                            <p:strVal val="#ppt_x"/>
                                          </p:val>
                                        </p:tav>
                                      </p:tavLst>
                                    </p:anim>
                                    <p:anim calcmode="lin" valueType="num">
                                      <p:cBhvr additive="base">
                                        <p:cTn id="104" dur="500" fill="hold"/>
                                        <p:tgtEl>
                                          <p:spTgt spid="50"/>
                                        </p:tgtEl>
                                        <p:attrNameLst>
                                          <p:attrName>ppt_y</p:attrName>
                                        </p:attrNameLst>
                                      </p:cBhvr>
                                      <p:tavLst>
                                        <p:tav tm="0">
                                          <p:val>
                                            <p:strVal val="1+#ppt_h/2"/>
                                          </p:val>
                                        </p:tav>
                                        <p:tav tm="100000">
                                          <p:val>
                                            <p:strVal val="#ppt_y"/>
                                          </p:val>
                                        </p:tav>
                                      </p:tavLst>
                                    </p:anim>
                                  </p:childTnLst>
                                </p:cTn>
                              </p:par>
                            </p:childTnLst>
                          </p:cTn>
                        </p:par>
                        <p:par>
                          <p:cTn id="105" fill="hold">
                            <p:stCondLst>
                              <p:cond delay="11000"/>
                            </p:stCondLst>
                            <p:childTnLst>
                              <p:par>
                                <p:cTn id="106" presetID="2" presetClass="entr" presetSubtype="4" fill="hold" grpId="0" nodeType="afterEffect">
                                  <p:stCondLst>
                                    <p:cond delay="0"/>
                                  </p:stCondLst>
                                  <p:childTnLst>
                                    <p:set>
                                      <p:cBhvr>
                                        <p:cTn id="107" dur="1" fill="hold">
                                          <p:stCondLst>
                                            <p:cond delay="0"/>
                                          </p:stCondLst>
                                        </p:cTn>
                                        <p:tgtEl>
                                          <p:spTgt spid="52"/>
                                        </p:tgtEl>
                                        <p:attrNameLst>
                                          <p:attrName>style.visibility</p:attrName>
                                        </p:attrNameLst>
                                      </p:cBhvr>
                                      <p:to>
                                        <p:strVal val="visible"/>
                                      </p:to>
                                    </p:set>
                                    <p:anim calcmode="lin" valueType="num">
                                      <p:cBhvr additive="base">
                                        <p:cTn id="108" dur="500" fill="hold"/>
                                        <p:tgtEl>
                                          <p:spTgt spid="52"/>
                                        </p:tgtEl>
                                        <p:attrNameLst>
                                          <p:attrName>ppt_x</p:attrName>
                                        </p:attrNameLst>
                                      </p:cBhvr>
                                      <p:tavLst>
                                        <p:tav tm="0">
                                          <p:val>
                                            <p:strVal val="#ppt_x"/>
                                          </p:val>
                                        </p:tav>
                                        <p:tav tm="100000">
                                          <p:val>
                                            <p:strVal val="#ppt_x"/>
                                          </p:val>
                                        </p:tav>
                                      </p:tavLst>
                                    </p:anim>
                                    <p:anim calcmode="lin" valueType="num">
                                      <p:cBhvr additive="base">
                                        <p:cTn id="109" dur="500" fill="hold"/>
                                        <p:tgtEl>
                                          <p:spTgt spid="52"/>
                                        </p:tgtEl>
                                        <p:attrNameLst>
                                          <p:attrName>ppt_y</p:attrName>
                                        </p:attrNameLst>
                                      </p:cBhvr>
                                      <p:tavLst>
                                        <p:tav tm="0">
                                          <p:val>
                                            <p:strVal val="1+#ppt_h/2"/>
                                          </p:val>
                                        </p:tav>
                                        <p:tav tm="100000">
                                          <p:val>
                                            <p:strVal val="#ppt_y"/>
                                          </p:val>
                                        </p:tav>
                                      </p:tavLst>
                                    </p:anim>
                                  </p:childTnLst>
                                </p:cTn>
                              </p:par>
                            </p:childTnLst>
                          </p:cTn>
                        </p:par>
                        <p:par>
                          <p:cTn id="110" fill="hold">
                            <p:stCondLst>
                              <p:cond delay="11500"/>
                            </p:stCondLst>
                            <p:childTnLst>
                              <p:par>
                                <p:cTn id="111" presetID="53" presetClass="entr" presetSubtype="16" fill="hold" nodeType="afterEffect">
                                  <p:stCondLst>
                                    <p:cond delay="0"/>
                                  </p:stCondLst>
                                  <p:childTnLst>
                                    <p:set>
                                      <p:cBhvr>
                                        <p:cTn id="112" dur="1" fill="hold">
                                          <p:stCondLst>
                                            <p:cond delay="0"/>
                                          </p:stCondLst>
                                        </p:cTn>
                                        <p:tgtEl>
                                          <p:spTgt spid="18"/>
                                        </p:tgtEl>
                                        <p:attrNameLst>
                                          <p:attrName>style.visibility</p:attrName>
                                        </p:attrNameLst>
                                      </p:cBhvr>
                                      <p:to>
                                        <p:strVal val="visible"/>
                                      </p:to>
                                    </p:set>
                                    <p:anim calcmode="lin" valueType="num">
                                      <p:cBhvr>
                                        <p:cTn id="113" dur="500" fill="hold"/>
                                        <p:tgtEl>
                                          <p:spTgt spid="18"/>
                                        </p:tgtEl>
                                        <p:attrNameLst>
                                          <p:attrName>ppt_w</p:attrName>
                                        </p:attrNameLst>
                                      </p:cBhvr>
                                      <p:tavLst>
                                        <p:tav tm="0">
                                          <p:val>
                                            <p:fltVal val="0"/>
                                          </p:val>
                                        </p:tav>
                                        <p:tav tm="100000">
                                          <p:val>
                                            <p:strVal val="#ppt_w"/>
                                          </p:val>
                                        </p:tav>
                                      </p:tavLst>
                                    </p:anim>
                                    <p:anim calcmode="lin" valueType="num">
                                      <p:cBhvr>
                                        <p:cTn id="114" dur="500" fill="hold"/>
                                        <p:tgtEl>
                                          <p:spTgt spid="18"/>
                                        </p:tgtEl>
                                        <p:attrNameLst>
                                          <p:attrName>ppt_h</p:attrName>
                                        </p:attrNameLst>
                                      </p:cBhvr>
                                      <p:tavLst>
                                        <p:tav tm="0">
                                          <p:val>
                                            <p:fltVal val="0"/>
                                          </p:val>
                                        </p:tav>
                                        <p:tav tm="100000">
                                          <p:val>
                                            <p:strVal val="#ppt_h"/>
                                          </p:val>
                                        </p:tav>
                                      </p:tavLst>
                                    </p:anim>
                                    <p:animEffect transition="in" filter="fade">
                                      <p:cBhvr>
                                        <p:cTn id="115" dur="500"/>
                                        <p:tgtEl>
                                          <p:spTgt spid="18"/>
                                        </p:tgtEl>
                                      </p:cBhvr>
                                    </p:animEffect>
                                  </p:childTnLst>
                                </p:cTn>
                              </p:par>
                            </p:childTnLst>
                          </p:cTn>
                        </p:par>
                        <p:par>
                          <p:cTn id="116" fill="hold">
                            <p:stCondLst>
                              <p:cond delay="12000"/>
                            </p:stCondLst>
                            <p:childTnLst>
                              <p:par>
                                <p:cTn id="117" presetID="16" presetClass="entr" presetSubtype="37" fill="hold" grpId="0" nodeType="afterEffect">
                                  <p:stCondLst>
                                    <p:cond delay="0"/>
                                  </p:stCondLst>
                                  <p:childTnLst>
                                    <p:set>
                                      <p:cBhvr>
                                        <p:cTn id="118" dur="1" fill="hold">
                                          <p:stCondLst>
                                            <p:cond delay="0"/>
                                          </p:stCondLst>
                                        </p:cTn>
                                        <p:tgtEl>
                                          <p:spTgt spid="54"/>
                                        </p:tgtEl>
                                        <p:attrNameLst>
                                          <p:attrName>style.visibility</p:attrName>
                                        </p:attrNameLst>
                                      </p:cBhvr>
                                      <p:to>
                                        <p:strVal val="visible"/>
                                      </p:to>
                                    </p:set>
                                    <p:animEffect transition="in" filter="barn(outVertical)">
                                      <p:cBhvr>
                                        <p:cTn id="119" dur="500"/>
                                        <p:tgtEl>
                                          <p:spTgt spid="54"/>
                                        </p:tgtEl>
                                      </p:cBhvr>
                                    </p:animEffect>
                                  </p:childTnLst>
                                </p:cTn>
                              </p:par>
                            </p:childTnLst>
                          </p:cTn>
                        </p:par>
                        <p:par>
                          <p:cTn id="120" fill="hold">
                            <p:stCondLst>
                              <p:cond delay="12500"/>
                            </p:stCondLst>
                            <p:childTnLst>
                              <p:par>
                                <p:cTn id="121" presetID="22" presetClass="entr" presetSubtype="1" fill="hold" grpId="0" nodeType="afterEffect">
                                  <p:stCondLst>
                                    <p:cond delay="0"/>
                                  </p:stCondLst>
                                  <p:childTnLst>
                                    <p:set>
                                      <p:cBhvr>
                                        <p:cTn id="122" dur="1" fill="hold">
                                          <p:stCondLst>
                                            <p:cond delay="0"/>
                                          </p:stCondLst>
                                        </p:cTn>
                                        <p:tgtEl>
                                          <p:spTgt spid="53"/>
                                        </p:tgtEl>
                                        <p:attrNameLst>
                                          <p:attrName>style.visibility</p:attrName>
                                        </p:attrNameLst>
                                      </p:cBhvr>
                                      <p:to>
                                        <p:strVal val="visible"/>
                                      </p:to>
                                    </p:set>
                                    <p:animEffect transition="in" filter="wipe(up)">
                                      <p:cBhvr>
                                        <p:cTn id="123"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6" grpId="0" animBg="1"/>
      <p:bldP spid="5" grpId="0" animBg="1"/>
      <p:bldP spid="7" grpId="0" animBg="1"/>
      <p:bldP spid="8" grpId="0"/>
      <p:bldP spid="9" grpId="0"/>
      <p:bldP spid="36" grpId="0" animBg="1"/>
      <p:bldP spid="37" grpId="0" animBg="1"/>
      <p:bldP spid="38" grpId="0" animBg="1"/>
      <p:bldP spid="39" grpId="0"/>
      <p:bldP spid="40" grpId="0"/>
      <p:bldP spid="43" grpId="0" animBg="1"/>
      <p:bldP spid="44" grpId="0" animBg="1"/>
      <p:bldP spid="45" grpId="0" animBg="1"/>
      <p:bldP spid="46" grpId="0"/>
      <p:bldP spid="47" grpId="0"/>
      <p:bldP spid="50" grpId="0" animBg="1"/>
      <p:bldP spid="51" grpId="0" animBg="1"/>
      <p:bldP spid="52" grpId="0" animBg="1"/>
      <p:bldP spid="53"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2220</TotalTime>
  <Words>1183</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345</cp:revision>
  <dcterms:created xsi:type="dcterms:W3CDTF">2015-12-31T02:20:12Z</dcterms:created>
  <dcterms:modified xsi:type="dcterms:W3CDTF">2016-09-13T17:26:01Z</dcterms:modified>
</cp:coreProperties>
</file>