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71853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F60D2D9-29E7-4003-8F5F-F0750703102C}"/>
              </a:ext>
            </a:extLst>
          </p:cNvPr>
          <p:cNvGrpSpPr/>
          <p:nvPr/>
        </p:nvGrpSpPr>
        <p:grpSpPr>
          <a:xfrm>
            <a:off x="963578" y="1516257"/>
            <a:ext cx="2286000" cy="2072718"/>
            <a:chOff x="2198511" y="2316441"/>
            <a:chExt cx="2286000" cy="2072718"/>
          </a:xfrm>
        </p:grpSpPr>
        <p:sp>
          <p:nvSpPr>
            <p:cNvPr id="8" name="Freeform: Shape 7">
              <a:extLst>
                <a:ext uri="{FF2B5EF4-FFF2-40B4-BE49-F238E27FC236}">
                  <a16:creationId xmlns:a16="http://schemas.microsoft.com/office/drawing/2014/main" id="{CB89A666-F1CA-487D-87DD-8C1FB2B271A8}"/>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228600" dist="2286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9" name="Freeform: Shape 8">
              <a:extLst>
                <a:ext uri="{FF2B5EF4-FFF2-40B4-BE49-F238E27FC236}">
                  <a16:creationId xmlns:a16="http://schemas.microsoft.com/office/drawing/2014/main" id="{7DD95F90-3F2C-4A31-AD77-6A8984869D93}"/>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CE8E4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0" name="Freeform: Shape 9">
              <a:extLst>
                <a:ext uri="{FF2B5EF4-FFF2-40B4-BE49-F238E27FC236}">
                  <a16:creationId xmlns:a16="http://schemas.microsoft.com/office/drawing/2014/main" id="{A523C12F-EF96-4739-9ACC-585B690ABD79}"/>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16" name="Freeform: Shape 15">
            <a:extLst>
              <a:ext uri="{FF2B5EF4-FFF2-40B4-BE49-F238E27FC236}">
                <a16:creationId xmlns:a16="http://schemas.microsoft.com/office/drawing/2014/main" id="{37404569-92EC-4FBA-B441-E61786E212D8}"/>
              </a:ext>
            </a:extLst>
          </p:cNvPr>
          <p:cNvSpPr>
            <a:spLocks noChangeAspect="1"/>
          </p:cNvSpPr>
          <p:nvPr/>
        </p:nvSpPr>
        <p:spPr>
          <a:xfrm>
            <a:off x="2822531" y="1527911"/>
            <a:ext cx="835324" cy="2072718"/>
          </a:xfrm>
          <a:custGeom>
            <a:avLst/>
            <a:gdLst>
              <a:gd name="connsiteX0" fmla="*/ 0 w 835324"/>
              <a:gd name="connsiteY0" fmla="*/ 0 h 2072718"/>
              <a:gd name="connsiteX1" fmla="*/ 237761 w 835324"/>
              <a:gd name="connsiteY1" fmla="*/ 0 h 2072718"/>
              <a:gd name="connsiteX2" fmla="*/ 237953 w 835324"/>
              <a:gd name="connsiteY2" fmla="*/ 38 h 2072718"/>
              <a:gd name="connsiteX3" fmla="*/ 238338 w 835324"/>
              <a:gd name="connsiteY3" fmla="*/ 0 h 2072718"/>
              <a:gd name="connsiteX4" fmla="*/ 240779 w 835324"/>
              <a:gd name="connsiteY4" fmla="*/ 354 h 2072718"/>
              <a:gd name="connsiteX5" fmla="*/ 244437 w 835324"/>
              <a:gd name="connsiteY5" fmla="*/ 1 h 2072718"/>
              <a:gd name="connsiteX6" fmla="*/ 311079 w 835324"/>
              <a:gd name="connsiteY6" fmla="*/ 30172 h 2072718"/>
              <a:gd name="connsiteX7" fmla="*/ 314490 w 835324"/>
              <a:gd name="connsiteY7" fmla="*/ 35568 h 2072718"/>
              <a:gd name="connsiteX8" fmla="*/ 323310 w 835324"/>
              <a:gd name="connsiteY8" fmla="*/ 42813 h 2072718"/>
              <a:gd name="connsiteX9" fmla="*/ 513905 w 835324"/>
              <a:gd name="connsiteY9" fmla="*/ 402704 h 2072718"/>
              <a:gd name="connsiteX10" fmla="*/ 514033 w 835324"/>
              <a:gd name="connsiteY10" fmla="*/ 404293 h 2072718"/>
              <a:gd name="connsiteX11" fmla="*/ 822937 w 835324"/>
              <a:gd name="connsiteY11" fmla="*/ 986299 h 2072718"/>
              <a:gd name="connsiteX12" fmla="*/ 825997 w 835324"/>
              <a:gd name="connsiteY12" fmla="*/ 996829 h 2072718"/>
              <a:gd name="connsiteX13" fmla="*/ 825604 w 835324"/>
              <a:gd name="connsiteY13" fmla="*/ 999910 h 2072718"/>
              <a:gd name="connsiteX14" fmla="*/ 828537 w 835324"/>
              <a:gd name="connsiteY14" fmla="*/ 1004087 h 2072718"/>
              <a:gd name="connsiteX15" fmla="*/ 835324 w 835324"/>
              <a:gd name="connsiteY15" fmla="*/ 1036359 h 2072718"/>
              <a:gd name="connsiteX16" fmla="*/ 828537 w 835324"/>
              <a:gd name="connsiteY16" fmla="*/ 1068631 h 2072718"/>
              <a:gd name="connsiteX17" fmla="*/ 821948 w 835324"/>
              <a:gd name="connsiteY17" fmla="*/ 1078013 h 2072718"/>
              <a:gd name="connsiteX18" fmla="*/ 822093 w 835324"/>
              <a:gd name="connsiteY18" fmla="*/ 1079169 h 2072718"/>
              <a:gd name="connsiteX19" fmla="*/ 819013 w 835324"/>
              <a:gd name="connsiteY19" fmla="*/ 1089693 h 2072718"/>
              <a:gd name="connsiteX20" fmla="*/ 324253 w 835324"/>
              <a:gd name="connsiteY20" fmla="*/ 2017371 h 2072718"/>
              <a:gd name="connsiteX21" fmla="*/ 317161 w 835324"/>
              <a:gd name="connsiteY21" fmla="*/ 2025922 h 2072718"/>
              <a:gd name="connsiteX22" fmla="*/ 314645 w 835324"/>
              <a:gd name="connsiteY22" fmla="*/ 2027256 h 2072718"/>
              <a:gd name="connsiteX23" fmla="*/ 304981 w 835324"/>
              <a:gd name="connsiteY23" fmla="*/ 2042547 h 2072718"/>
              <a:gd name="connsiteX24" fmla="*/ 238338 w 835324"/>
              <a:gd name="connsiteY24" fmla="*/ 2072718 h 2072718"/>
              <a:gd name="connsiteX25" fmla="*/ 231532 w 835324"/>
              <a:gd name="connsiteY25" fmla="*/ 2072059 h 2072718"/>
              <a:gd name="connsiteX26" fmla="*/ 218877 w 835324"/>
              <a:gd name="connsiteY26" fmla="*/ 2072059 h 2072718"/>
              <a:gd name="connsiteX27" fmla="*/ 215476 w 835324"/>
              <a:gd name="connsiteY27" fmla="*/ 2072718 h 2072718"/>
              <a:gd name="connsiteX28" fmla="*/ 13143 w 835324"/>
              <a:gd name="connsiteY28" fmla="*/ 2072718 h 2072718"/>
              <a:gd name="connsiteX29" fmla="*/ 33428 w 835324"/>
              <a:gd name="connsiteY29" fmla="*/ 2057439 h 2072718"/>
              <a:gd name="connsiteX30" fmla="*/ 43191 w 835324"/>
              <a:gd name="connsiteY30" fmla="*/ 2041990 h 2072718"/>
              <a:gd name="connsiteX31" fmla="*/ 45732 w 835324"/>
              <a:gd name="connsiteY31" fmla="*/ 2040643 h 2072718"/>
              <a:gd name="connsiteX32" fmla="*/ 52898 w 835324"/>
              <a:gd name="connsiteY32" fmla="*/ 2032004 h 2072718"/>
              <a:gd name="connsiteX33" fmla="*/ 552731 w 835324"/>
              <a:gd name="connsiteY33" fmla="*/ 1094812 h 2072718"/>
              <a:gd name="connsiteX34" fmla="*/ 555844 w 835324"/>
              <a:gd name="connsiteY34" fmla="*/ 1084180 h 2072718"/>
              <a:gd name="connsiteX35" fmla="*/ 555697 w 835324"/>
              <a:gd name="connsiteY35" fmla="*/ 1083012 h 2072718"/>
              <a:gd name="connsiteX36" fmla="*/ 562354 w 835324"/>
              <a:gd name="connsiteY36" fmla="*/ 1073534 h 2072718"/>
              <a:gd name="connsiteX37" fmla="*/ 569210 w 835324"/>
              <a:gd name="connsiteY37" fmla="*/ 1040931 h 2072718"/>
              <a:gd name="connsiteX38" fmla="*/ 562354 w 835324"/>
              <a:gd name="connsiteY38" fmla="*/ 1008328 h 2072718"/>
              <a:gd name="connsiteX39" fmla="*/ 559390 w 835324"/>
              <a:gd name="connsiteY39" fmla="*/ 1004108 h 2072718"/>
              <a:gd name="connsiteX40" fmla="*/ 559787 w 835324"/>
              <a:gd name="connsiteY40" fmla="*/ 1000995 h 2072718"/>
              <a:gd name="connsiteX41" fmla="*/ 556696 w 835324"/>
              <a:gd name="connsiteY41" fmla="*/ 990358 h 2072718"/>
              <a:gd name="connsiteX42" fmla="*/ 244624 w 835324"/>
              <a:gd name="connsiteY42" fmla="*/ 402382 h 2072718"/>
              <a:gd name="connsiteX43" fmla="*/ 244494 w 835324"/>
              <a:gd name="connsiteY43" fmla="*/ 400777 h 2072718"/>
              <a:gd name="connsiteX44" fmla="*/ 51945 w 835324"/>
              <a:gd name="connsiteY44" fmla="*/ 37195 h 2072718"/>
              <a:gd name="connsiteX45" fmla="*/ 43034 w 835324"/>
              <a:gd name="connsiteY45" fmla="*/ 29876 h 2072718"/>
              <a:gd name="connsiteX46" fmla="*/ 39589 w 835324"/>
              <a:gd name="connsiteY46" fmla="*/ 24424 h 2072718"/>
              <a:gd name="connsiteX47" fmla="*/ 10089 w 835324"/>
              <a:gd name="connsiteY47" fmla="*/ 2203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835324" h="2072718">
                <a:moveTo>
                  <a:pt x="0" y="0"/>
                </a:moveTo>
                <a:lnTo>
                  <a:pt x="237761" y="0"/>
                </a:lnTo>
                <a:lnTo>
                  <a:pt x="237953" y="38"/>
                </a:lnTo>
                <a:lnTo>
                  <a:pt x="238338" y="0"/>
                </a:lnTo>
                <a:lnTo>
                  <a:pt x="240779" y="354"/>
                </a:lnTo>
                <a:lnTo>
                  <a:pt x="244437" y="1"/>
                </a:lnTo>
                <a:cubicBezTo>
                  <a:pt x="271267" y="1"/>
                  <a:pt x="295239" y="11745"/>
                  <a:pt x="311079" y="30172"/>
                </a:cubicBezTo>
                <a:lnTo>
                  <a:pt x="314490" y="35568"/>
                </a:lnTo>
                <a:lnTo>
                  <a:pt x="323310" y="42813"/>
                </a:lnTo>
                <a:lnTo>
                  <a:pt x="513905" y="402704"/>
                </a:lnTo>
                <a:lnTo>
                  <a:pt x="514033" y="404293"/>
                </a:lnTo>
                <a:lnTo>
                  <a:pt x="822937" y="986299"/>
                </a:lnTo>
                <a:cubicBezTo>
                  <a:pt x="824735" y="989686"/>
                  <a:pt x="825732" y="993262"/>
                  <a:pt x="825997" y="996829"/>
                </a:cubicBezTo>
                <a:lnTo>
                  <a:pt x="825604" y="999910"/>
                </a:lnTo>
                <a:lnTo>
                  <a:pt x="828537" y="1004087"/>
                </a:lnTo>
                <a:cubicBezTo>
                  <a:pt x="832908" y="1014006"/>
                  <a:pt x="835324" y="1024912"/>
                  <a:pt x="835324" y="1036359"/>
                </a:cubicBezTo>
                <a:cubicBezTo>
                  <a:pt x="835324" y="1047806"/>
                  <a:pt x="832908" y="1058712"/>
                  <a:pt x="828537" y="1068631"/>
                </a:cubicBezTo>
                <a:lnTo>
                  <a:pt x="821948" y="1078013"/>
                </a:lnTo>
                <a:lnTo>
                  <a:pt x="822093" y="1079169"/>
                </a:lnTo>
                <a:cubicBezTo>
                  <a:pt x="821821" y="1082735"/>
                  <a:pt x="820817" y="1086310"/>
                  <a:pt x="819013" y="1089693"/>
                </a:cubicBezTo>
                <a:lnTo>
                  <a:pt x="324253" y="2017371"/>
                </a:lnTo>
                <a:cubicBezTo>
                  <a:pt x="322449" y="2020754"/>
                  <a:pt x="320016" y="2023626"/>
                  <a:pt x="317161" y="2025922"/>
                </a:cubicBezTo>
                <a:lnTo>
                  <a:pt x="314645" y="2027256"/>
                </a:lnTo>
                <a:lnTo>
                  <a:pt x="304981" y="2042547"/>
                </a:lnTo>
                <a:cubicBezTo>
                  <a:pt x="289140" y="2060973"/>
                  <a:pt x="265168" y="2072718"/>
                  <a:pt x="238338" y="2072718"/>
                </a:cubicBezTo>
                <a:lnTo>
                  <a:pt x="231532" y="2072059"/>
                </a:lnTo>
                <a:lnTo>
                  <a:pt x="218877" y="2072059"/>
                </a:lnTo>
                <a:lnTo>
                  <a:pt x="215476" y="2072718"/>
                </a:lnTo>
                <a:lnTo>
                  <a:pt x="13143" y="2072718"/>
                </a:lnTo>
                <a:lnTo>
                  <a:pt x="33428" y="2057439"/>
                </a:lnTo>
                <a:lnTo>
                  <a:pt x="43191" y="2041990"/>
                </a:lnTo>
                <a:lnTo>
                  <a:pt x="45732" y="2040643"/>
                </a:lnTo>
                <a:cubicBezTo>
                  <a:pt x="48617" y="2038323"/>
                  <a:pt x="51075" y="2035422"/>
                  <a:pt x="52898" y="2032004"/>
                </a:cubicBezTo>
                <a:lnTo>
                  <a:pt x="552731" y="1094812"/>
                </a:lnTo>
                <a:cubicBezTo>
                  <a:pt x="554554" y="1091394"/>
                  <a:pt x="555569" y="1087783"/>
                  <a:pt x="555844" y="1084180"/>
                </a:cubicBezTo>
                <a:lnTo>
                  <a:pt x="555697" y="1083012"/>
                </a:lnTo>
                <a:lnTo>
                  <a:pt x="562354" y="1073534"/>
                </a:lnTo>
                <a:cubicBezTo>
                  <a:pt x="566769" y="1063513"/>
                  <a:pt x="569210" y="1052496"/>
                  <a:pt x="569210" y="1040931"/>
                </a:cubicBezTo>
                <a:cubicBezTo>
                  <a:pt x="569210" y="1029366"/>
                  <a:pt x="566769" y="1018349"/>
                  <a:pt x="562354" y="1008328"/>
                </a:cubicBezTo>
                <a:lnTo>
                  <a:pt x="559390" y="1004108"/>
                </a:lnTo>
                <a:lnTo>
                  <a:pt x="559787" y="1000995"/>
                </a:lnTo>
                <a:cubicBezTo>
                  <a:pt x="559520" y="997392"/>
                  <a:pt x="558512" y="993779"/>
                  <a:pt x="556696" y="990358"/>
                </a:cubicBezTo>
                <a:lnTo>
                  <a:pt x="244624" y="402382"/>
                </a:lnTo>
                <a:lnTo>
                  <a:pt x="244494" y="400777"/>
                </a:lnTo>
                <a:lnTo>
                  <a:pt x="51945" y="37195"/>
                </a:lnTo>
                <a:lnTo>
                  <a:pt x="43034" y="29876"/>
                </a:lnTo>
                <a:lnTo>
                  <a:pt x="39589" y="24424"/>
                </a:lnTo>
                <a:cubicBezTo>
                  <a:pt x="31587" y="15117"/>
                  <a:pt x="21532" y="7496"/>
                  <a:pt x="10089" y="2203"/>
                </a:cubicBezTo>
                <a:close/>
              </a:path>
            </a:pathLst>
          </a:custGeom>
          <a:solidFill>
            <a:srgbClr val="CE8E4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pic>
        <p:nvPicPr>
          <p:cNvPr id="20" name="Graphic 19" descr="Books on Shelf">
            <a:extLst>
              <a:ext uri="{FF2B5EF4-FFF2-40B4-BE49-F238E27FC236}">
                <a16:creationId xmlns:a16="http://schemas.microsoft.com/office/drawing/2014/main" id="{4A1FD46B-020E-467A-B16B-7966178424B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40818" y="2183521"/>
            <a:ext cx="731520" cy="731520"/>
          </a:xfrm>
          <a:prstGeom prst="rect">
            <a:avLst/>
          </a:prstGeom>
        </p:spPr>
      </p:pic>
      <p:grpSp>
        <p:nvGrpSpPr>
          <p:cNvPr id="21" name="Group 20">
            <a:extLst>
              <a:ext uri="{FF2B5EF4-FFF2-40B4-BE49-F238E27FC236}">
                <a16:creationId xmlns:a16="http://schemas.microsoft.com/office/drawing/2014/main" id="{45D54CF2-DAC3-4387-B149-F1E72D0635C4}"/>
              </a:ext>
            </a:extLst>
          </p:cNvPr>
          <p:cNvGrpSpPr/>
          <p:nvPr/>
        </p:nvGrpSpPr>
        <p:grpSpPr>
          <a:xfrm>
            <a:off x="3573322" y="2641482"/>
            <a:ext cx="2286000" cy="2072718"/>
            <a:chOff x="2198511" y="2316441"/>
            <a:chExt cx="2286000" cy="2072718"/>
          </a:xfrm>
        </p:grpSpPr>
        <p:sp>
          <p:nvSpPr>
            <p:cNvPr id="22" name="Freeform: Shape 21">
              <a:extLst>
                <a:ext uri="{FF2B5EF4-FFF2-40B4-BE49-F238E27FC236}">
                  <a16:creationId xmlns:a16="http://schemas.microsoft.com/office/drawing/2014/main" id="{6546925C-A96B-4317-B01D-EEEDF314E87E}"/>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228600" dist="2286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3" name="Freeform: Shape 22">
              <a:extLst>
                <a:ext uri="{FF2B5EF4-FFF2-40B4-BE49-F238E27FC236}">
                  <a16:creationId xmlns:a16="http://schemas.microsoft.com/office/drawing/2014/main" id="{8D6D55A6-4F70-4B7C-8957-AE6491EF1E41}"/>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4" name="Freeform: Shape 23">
              <a:extLst>
                <a:ext uri="{FF2B5EF4-FFF2-40B4-BE49-F238E27FC236}">
                  <a16:creationId xmlns:a16="http://schemas.microsoft.com/office/drawing/2014/main" id="{B0A7DCDC-F49E-4A75-B0D3-CA6FEE838389}"/>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25" name="Freeform: Shape 24">
            <a:extLst>
              <a:ext uri="{FF2B5EF4-FFF2-40B4-BE49-F238E27FC236}">
                <a16:creationId xmlns:a16="http://schemas.microsoft.com/office/drawing/2014/main" id="{C31A8998-F2DE-48E9-A283-D0A384BB631C}"/>
              </a:ext>
            </a:extLst>
          </p:cNvPr>
          <p:cNvSpPr>
            <a:spLocks noChangeAspect="1"/>
          </p:cNvSpPr>
          <p:nvPr/>
        </p:nvSpPr>
        <p:spPr>
          <a:xfrm>
            <a:off x="5432275" y="2653136"/>
            <a:ext cx="835324" cy="2072718"/>
          </a:xfrm>
          <a:custGeom>
            <a:avLst/>
            <a:gdLst>
              <a:gd name="connsiteX0" fmla="*/ 0 w 835324"/>
              <a:gd name="connsiteY0" fmla="*/ 0 h 2072718"/>
              <a:gd name="connsiteX1" fmla="*/ 237761 w 835324"/>
              <a:gd name="connsiteY1" fmla="*/ 0 h 2072718"/>
              <a:gd name="connsiteX2" fmla="*/ 237953 w 835324"/>
              <a:gd name="connsiteY2" fmla="*/ 38 h 2072718"/>
              <a:gd name="connsiteX3" fmla="*/ 238338 w 835324"/>
              <a:gd name="connsiteY3" fmla="*/ 0 h 2072718"/>
              <a:gd name="connsiteX4" fmla="*/ 240779 w 835324"/>
              <a:gd name="connsiteY4" fmla="*/ 354 h 2072718"/>
              <a:gd name="connsiteX5" fmla="*/ 244437 w 835324"/>
              <a:gd name="connsiteY5" fmla="*/ 1 h 2072718"/>
              <a:gd name="connsiteX6" fmla="*/ 311079 w 835324"/>
              <a:gd name="connsiteY6" fmla="*/ 30172 h 2072718"/>
              <a:gd name="connsiteX7" fmla="*/ 314490 w 835324"/>
              <a:gd name="connsiteY7" fmla="*/ 35568 h 2072718"/>
              <a:gd name="connsiteX8" fmla="*/ 323310 w 835324"/>
              <a:gd name="connsiteY8" fmla="*/ 42813 h 2072718"/>
              <a:gd name="connsiteX9" fmla="*/ 513905 w 835324"/>
              <a:gd name="connsiteY9" fmla="*/ 402704 h 2072718"/>
              <a:gd name="connsiteX10" fmla="*/ 514033 w 835324"/>
              <a:gd name="connsiteY10" fmla="*/ 404293 h 2072718"/>
              <a:gd name="connsiteX11" fmla="*/ 822937 w 835324"/>
              <a:gd name="connsiteY11" fmla="*/ 986299 h 2072718"/>
              <a:gd name="connsiteX12" fmla="*/ 825997 w 835324"/>
              <a:gd name="connsiteY12" fmla="*/ 996829 h 2072718"/>
              <a:gd name="connsiteX13" fmla="*/ 825604 w 835324"/>
              <a:gd name="connsiteY13" fmla="*/ 999910 h 2072718"/>
              <a:gd name="connsiteX14" fmla="*/ 828537 w 835324"/>
              <a:gd name="connsiteY14" fmla="*/ 1004087 h 2072718"/>
              <a:gd name="connsiteX15" fmla="*/ 835324 w 835324"/>
              <a:gd name="connsiteY15" fmla="*/ 1036359 h 2072718"/>
              <a:gd name="connsiteX16" fmla="*/ 828537 w 835324"/>
              <a:gd name="connsiteY16" fmla="*/ 1068631 h 2072718"/>
              <a:gd name="connsiteX17" fmla="*/ 821948 w 835324"/>
              <a:gd name="connsiteY17" fmla="*/ 1078013 h 2072718"/>
              <a:gd name="connsiteX18" fmla="*/ 822093 w 835324"/>
              <a:gd name="connsiteY18" fmla="*/ 1079169 h 2072718"/>
              <a:gd name="connsiteX19" fmla="*/ 819013 w 835324"/>
              <a:gd name="connsiteY19" fmla="*/ 1089693 h 2072718"/>
              <a:gd name="connsiteX20" fmla="*/ 324253 w 835324"/>
              <a:gd name="connsiteY20" fmla="*/ 2017371 h 2072718"/>
              <a:gd name="connsiteX21" fmla="*/ 317161 w 835324"/>
              <a:gd name="connsiteY21" fmla="*/ 2025922 h 2072718"/>
              <a:gd name="connsiteX22" fmla="*/ 314645 w 835324"/>
              <a:gd name="connsiteY22" fmla="*/ 2027256 h 2072718"/>
              <a:gd name="connsiteX23" fmla="*/ 304981 w 835324"/>
              <a:gd name="connsiteY23" fmla="*/ 2042547 h 2072718"/>
              <a:gd name="connsiteX24" fmla="*/ 238338 w 835324"/>
              <a:gd name="connsiteY24" fmla="*/ 2072718 h 2072718"/>
              <a:gd name="connsiteX25" fmla="*/ 231532 w 835324"/>
              <a:gd name="connsiteY25" fmla="*/ 2072059 h 2072718"/>
              <a:gd name="connsiteX26" fmla="*/ 218877 w 835324"/>
              <a:gd name="connsiteY26" fmla="*/ 2072059 h 2072718"/>
              <a:gd name="connsiteX27" fmla="*/ 215476 w 835324"/>
              <a:gd name="connsiteY27" fmla="*/ 2072718 h 2072718"/>
              <a:gd name="connsiteX28" fmla="*/ 13143 w 835324"/>
              <a:gd name="connsiteY28" fmla="*/ 2072718 h 2072718"/>
              <a:gd name="connsiteX29" fmla="*/ 33428 w 835324"/>
              <a:gd name="connsiteY29" fmla="*/ 2057439 h 2072718"/>
              <a:gd name="connsiteX30" fmla="*/ 43191 w 835324"/>
              <a:gd name="connsiteY30" fmla="*/ 2041990 h 2072718"/>
              <a:gd name="connsiteX31" fmla="*/ 45732 w 835324"/>
              <a:gd name="connsiteY31" fmla="*/ 2040643 h 2072718"/>
              <a:gd name="connsiteX32" fmla="*/ 52898 w 835324"/>
              <a:gd name="connsiteY32" fmla="*/ 2032004 h 2072718"/>
              <a:gd name="connsiteX33" fmla="*/ 552731 w 835324"/>
              <a:gd name="connsiteY33" fmla="*/ 1094812 h 2072718"/>
              <a:gd name="connsiteX34" fmla="*/ 555844 w 835324"/>
              <a:gd name="connsiteY34" fmla="*/ 1084180 h 2072718"/>
              <a:gd name="connsiteX35" fmla="*/ 555697 w 835324"/>
              <a:gd name="connsiteY35" fmla="*/ 1083012 h 2072718"/>
              <a:gd name="connsiteX36" fmla="*/ 562354 w 835324"/>
              <a:gd name="connsiteY36" fmla="*/ 1073534 h 2072718"/>
              <a:gd name="connsiteX37" fmla="*/ 569210 w 835324"/>
              <a:gd name="connsiteY37" fmla="*/ 1040931 h 2072718"/>
              <a:gd name="connsiteX38" fmla="*/ 562354 w 835324"/>
              <a:gd name="connsiteY38" fmla="*/ 1008328 h 2072718"/>
              <a:gd name="connsiteX39" fmla="*/ 559390 w 835324"/>
              <a:gd name="connsiteY39" fmla="*/ 1004108 h 2072718"/>
              <a:gd name="connsiteX40" fmla="*/ 559787 w 835324"/>
              <a:gd name="connsiteY40" fmla="*/ 1000995 h 2072718"/>
              <a:gd name="connsiteX41" fmla="*/ 556696 w 835324"/>
              <a:gd name="connsiteY41" fmla="*/ 990358 h 2072718"/>
              <a:gd name="connsiteX42" fmla="*/ 244624 w 835324"/>
              <a:gd name="connsiteY42" fmla="*/ 402382 h 2072718"/>
              <a:gd name="connsiteX43" fmla="*/ 244494 w 835324"/>
              <a:gd name="connsiteY43" fmla="*/ 400777 h 2072718"/>
              <a:gd name="connsiteX44" fmla="*/ 51945 w 835324"/>
              <a:gd name="connsiteY44" fmla="*/ 37195 h 2072718"/>
              <a:gd name="connsiteX45" fmla="*/ 43034 w 835324"/>
              <a:gd name="connsiteY45" fmla="*/ 29876 h 2072718"/>
              <a:gd name="connsiteX46" fmla="*/ 39589 w 835324"/>
              <a:gd name="connsiteY46" fmla="*/ 24424 h 2072718"/>
              <a:gd name="connsiteX47" fmla="*/ 10089 w 835324"/>
              <a:gd name="connsiteY47" fmla="*/ 2203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835324" h="2072718">
                <a:moveTo>
                  <a:pt x="0" y="0"/>
                </a:moveTo>
                <a:lnTo>
                  <a:pt x="237761" y="0"/>
                </a:lnTo>
                <a:lnTo>
                  <a:pt x="237953" y="38"/>
                </a:lnTo>
                <a:lnTo>
                  <a:pt x="238338" y="0"/>
                </a:lnTo>
                <a:lnTo>
                  <a:pt x="240779" y="354"/>
                </a:lnTo>
                <a:lnTo>
                  <a:pt x="244437" y="1"/>
                </a:lnTo>
                <a:cubicBezTo>
                  <a:pt x="271267" y="1"/>
                  <a:pt x="295239" y="11745"/>
                  <a:pt x="311079" y="30172"/>
                </a:cubicBezTo>
                <a:lnTo>
                  <a:pt x="314490" y="35568"/>
                </a:lnTo>
                <a:lnTo>
                  <a:pt x="323310" y="42813"/>
                </a:lnTo>
                <a:lnTo>
                  <a:pt x="513905" y="402704"/>
                </a:lnTo>
                <a:lnTo>
                  <a:pt x="514033" y="404293"/>
                </a:lnTo>
                <a:lnTo>
                  <a:pt x="822937" y="986299"/>
                </a:lnTo>
                <a:cubicBezTo>
                  <a:pt x="824735" y="989686"/>
                  <a:pt x="825732" y="993262"/>
                  <a:pt x="825997" y="996829"/>
                </a:cubicBezTo>
                <a:lnTo>
                  <a:pt x="825604" y="999910"/>
                </a:lnTo>
                <a:lnTo>
                  <a:pt x="828537" y="1004087"/>
                </a:lnTo>
                <a:cubicBezTo>
                  <a:pt x="832908" y="1014006"/>
                  <a:pt x="835324" y="1024912"/>
                  <a:pt x="835324" y="1036359"/>
                </a:cubicBezTo>
                <a:cubicBezTo>
                  <a:pt x="835324" y="1047806"/>
                  <a:pt x="832908" y="1058712"/>
                  <a:pt x="828537" y="1068631"/>
                </a:cubicBezTo>
                <a:lnTo>
                  <a:pt x="821948" y="1078013"/>
                </a:lnTo>
                <a:lnTo>
                  <a:pt x="822093" y="1079169"/>
                </a:lnTo>
                <a:cubicBezTo>
                  <a:pt x="821821" y="1082735"/>
                  <a:pt x="820817" y="1086310"/>
                  <a:pt x="819013" y="1089693"/>
                </a:cubicBezTo>
                <a:lnTo>
                  <a:pt x="324253" y="2017371"/>
                </a:lnTo>
                <a:cubicBezTo>
                  <a:pt x="322449" y="2020754"/>
                  <a:pt x="320016" y="2023626"/>
                  <a:pt x="317161" y="2025922"/>
                </a:cubicBezTo>
                <a:lnTo>
                  <a:pt x="314645" y="2027256"/>
                </a:lnTo>
                <a:lnTo>
                  <a:pt x="304981" y="2042547"/>
                </a:lnTo>
                <a:cubicBezTo>
                  <a:pt x="289140" y="2060973"/>
                  <a:pt x="265168" y="2072718"/>
                  <a:pt x="238338" y="2072718"/>
                </a:cubicBezTo>
                <a:lnTo>
                  <a:pt x="231532" y="2072059"/>
                </a:lnTo>
                <a:lnTo>
                  <a:pt x="218877" y="2072059"/>
                </a:lnTo>
                <a:lnTo>
                  <a:pt x="215476" y="2072718"/>
                </a:lnTo>
                <a:lnTo>
                  <a:pt x="13143" y="2072718"/>
                </a:lnTo>
                <a:lnTo>
                  <a:pt x="33428" y="2057439"/>
                </a:lnTo>
                <a:lnTo>
                  <a:pt x="43191" y="2041990"/>
                </a:lnTo>
                <a:lnTo>
                  <a:pt x="45732" y="2040643"/>
                </a:lnTo>
                <a:cubicBezTo>
                  <a:pt x="48617" y="2038323"/>
                  <a:pt x="51075" y="2035422"/>
                  <a:pt x="52898" y="2032004"/>
                </a:cubicBezTo>
                <a:lnTo>
                  <a:pt x="552731" y="1094812"/>
                </a:lnTo>
                <a:cubicBezTo>
                  <a:pt x="554554" y="1091394"/>
                  <a:pt x="555569" y="1087783"/>
                  <a:pt x="555844" y="1084180"/>
                </a:cubicBezTo>
                <a:lnTo>
                  <a:pt x="555697" y="1083012"/>
                </a:lnTo>
                <a:lnTo>
                  <a:pt x="562354" y="1073534"/>
                </a:lnTo>
                <a:cubicBezTo>
                  <a:pt x="566769" y="1063513"/>
                  <a:pt x="569210" y="1052496"/>
                  <a:pt x="569210" y="1040931"/>
                </a:cubicBezTo>
                <a:cubicBezTo>
                  <a:pt x="569210" y="1029366"/>
                  <a:pt x="566769" y="1018349"/>
                  <a:pt x="562354" y="1008328"/>
                </a:cubicBezTo>
                <a:lnTo>
                  <a:pt x="559390" y="1004108"/>
                </a:lnTo>
                <a:lnTo>
                  <a:pt x="559787" y="1000995"/>
                </a:lnTo>
                <a:cubicBezTo>
                  <a:pt x="559520" y="997392"/>
                  <a:pt x="558512" y="993779"/>
                  <a:pt x="556696" y="990358"/>
                </a:cubicBezTo>
                <a:lnTo>
                  <a:pt x="244624" y="402382"/>
                </a:lnTo>
                <a:lnTo>
                  <a:pt x="244494" y="400777"/>
                </a:lnTo>
                <a:lnTo>
                  <a:pt x="51945" y="37195"/>
                </a:lnTo>
                <a:lnTo>
                  <a:pt x="43034" y="29876"/>
                </a:lnTo>
                <a:lnTo>
                  <a:pt x="39589" y="24424"/>
                </a:lnTo>
                <a:cubicBezTo>
                  <a:pt x="31587" y="15117"/>
                  <a:pt x="21532" y="7496"/>
                  <a:pt x="10089" y="2203"/>
                </a:cubicBezTo>
                <a:close/>
              </a:path>
            </a:pathLst>
          </a:cu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grpSp>
        <p:nvGrpSpPr>
          <p:cNvPr id="27" name="Group 26">
            <a:extLst>
              <a:ext uri="{FF2B5EF4-FFF2-40B4-BE49-F238E27FC236}">
                <a16:creationId xmlns:a16="http://schemas.microsoft.com/office/drawing/2014/main" id="{9926A44A-9B78-4300-A229-FF117C2A0768}"/>
              </a:ext>
            </a:extLst>
          </p:cNvPr>
          <p:cNvGrpSpPr/>
          <p:nvPr/>
        </p:nvGrpSpPr>
        <p:grpSpPr>
          <a:xfrm>
            <a:off x="6160457" y="3729189"/>
            <a:ext cx="2286000" cy="2072718"/>
            <a:chOff x="2198511" y="2316441"/>
            <a:chExt cx="2286000" cy="2072718"/>
          </a:xfrm>
        </p:grpSpPr>
        <p:sp>
          <p:nvSpPr>
            <p:cNvPr id="28" name="Freeform: Shape 27">
              <a:extLst>
                <a:ext uri="{FF2B5EF4-FFF2-40B4-BE49-F238E27FC236}">
                  <a16:creationId xmlns:a16="http://schemas.microsoft.com/office/drawing/2014/main" id="{1E726774-F5C4-452D-8C20-8B35B2CA690F}"/>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228600" dist="2286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9" name="Freeform: Shape 28">
              <a:extLst>
                <a:ext uri="{FF2B5EF4-FFF2-40B4-BE49-F238E27FC236}">
                  <a16:creationId xmlns:a16="http://schemas.microsoft.com/office/drawing/2014/main" id="{68687A7D-CE2F-40BA-904B-243392C4BF9A}"/>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0462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0" name="Freeform: Shape 29">
              <a:extLst>
                <a:ext uri="{FF2B5EF4-FFF2-40B4-BE49-F238E27FC236}">
                  <a16:creationId xmlns:a16="http://schemas.microsoft.com/office/drawing/2014/main" id="{885A5B2B-DD67-43F7-B742-07941DFF282C}"/>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31" name="Freeform: Shape 30">
            <a:extLst>
              <a:ext uri="{FF2B5EF4-FFF2-40B4-BE49-F238E27FC236}">
                <a16:creationId xmlns:a16="http://schemas.microsoft.com/office/drawing/2014/main" id="{148E63F0-0F26-4D7D-963D-1182F14DC2E4}"/>
              </a:ext>
            </a:extLst>
          </p:cNvPr>
          <p:cNvSpPr>
            <a:spLocks noChangeAspect="1"/>
          </p:cNvSpPr>
          <p:nvPr/>
        </p:nvSpPr>
        <p:spPr>
          <a:xfrm>
            <a:off x="8019410" y="3740843"/>
            <a:ext cx="835324" cy="2072718"/>
          </a:xfrm>
          <a:custGeom>
            <a:avLst/>
            <a:gdLst>
              <a:gd name="connsiteX0" fmla="*/ 0 w 835324"/>
              <a:gd name="connsiteY0" fmla="*/ 0 h 2072718"/>
              <a:gd name="connsiteX1" fmla="*/ 237761 w 835324"/>
              <a:gd name="connsiteY1" fmla="*/ 0 h 2072718"/>
              <a:gd name="connsiteX2" fmla="*/ 237953 w 835324"/>
              <a:gd name="connsiteY2" fmla="*/ 38 h 2072718"/>
              <a:gd name="connsiteX3" fmla="*/ 238338 w 835324"/>
              <a:gd name="connsiteY3" fmla="*/ 0 h 2072718"/>
              <a:gd name="connsiteX4" fmla="*/ 240779 w 835324"/>
              <a:gd name="connsiteY4" fmla="*/ 354 h 2072718"/>
              <a:gd name="connsiteX5" fmla="*/ 244437 w 835324"/>
              <a:gd name="connsiteY5" fmla="*/ 1 h 2072718"/>
              <a:gd name="connsiteX6" fmla="*/ 311079 w 835324"/>
              <a:gd name="connsiteY6" fmla="*/ 30172 h 2072718"/>
              <a:gd name="connsiteX7" fmla="*/ 314490 w 835324"/>
              <a:gd name="connsiteY7" fmla="*/ 35568 h 2072718"/>
              <a:gd name="connsiteX8" fmla="*/ 323310 w 835324"/>
              <a:gd name="connsiteY8" fmla="*/ 42813 h 2072718"/>
              <a:gd name="connsiteX9" fmla="*/ 513905 w 835324"/>
              <a:gd name="connsiteY9" fmla="*/ 402704 h 2072718"/>
              <a:gd name="connsiteX10" fmla="*/ 514033 w 835324"/>
              <a:gd name="connsiteY10" fmla="*/ 404293 h 2072718"/>
              <a:gd name="connsiteX11" fmla="*/ 822937 w 835324"/>
              <a:gd name="connsiteY11" fmla="*/ 986299 h 2072718"/>
              <a:gd name="connsiteX12" fmla="*/ 825997 w 835324"/>
              <a:gd name="connsiteY12" fmla="*/ 996829 h 2072718"/>
              <a:gd name="connsiteX13" fmla="*/ 825604 w 835324"/>
              <a:gd name="connsiteY13" fmla="*/ 999910 h 2072718"/>
              <a:gd name="connsiteX14" fmla="*/ 828537 w 835324"/>
              <a:gd name="connsiteY14" fmla="*/ 1004087 h 2072718"/>
              <a:gd name="connsiteX15" fmla="*/ 835324 w 835324"/>
              <a:gd name="connsiteY15" fmla="*/ 1036359 h 2072718"/>
              <a:gd name="connsiteX16" fmla="*/ 828537 w 835324"/>
              <a:gd name="connsiteY16" fmla="*/ 1068631 h 2072718"/>
              <a:gd name="connsiteX17" fmla="*/ 821948 w 835324"/>
              <a:gd name="connsiteY17" fmla="*/ 1078013 h 2072718"/>
              <a:gd name="connsiteX18" fmla="*/ 822093 w 835324"/>
              <a:gd name="connsiteY18" fmla="*/ 1079169 h 2072718"/>
              <a:gd name="connsiteX19" fmla="*/ 819013 w 835324"/>
              <a:gd name="connsiteY19" fmla="*/ 1089693 h 2072718"/>
              <a:gd name="connsiteX20" fmla="*/ 324253 w 835324"/>
              <a:gd name="connsiteY20" fmla="*/ 2017371 h 2072718"/>
              <a:gd name="connsiteX21" fmla="*/ 317161 w 835324"/>
              <a:gd name="connsiteY21" fmla="*/ 2025922 h 2072718"/>
              <a:gd name="connsiteX22" fmla="*/ 314645 w 835324"/>
              <a:gd name="connsiteY22" fmla="*/ 2027256 h 2072718"/>
              <a:gd name="connsiteX23" fmla="*/ 304981 w 835324"/>
              <a:gd name="connsiteY23" fmla="*/ 2042547 h 2072718"/>
              <a:gd name="connsiteX24" fmla="*/ 238338 w 835324"/>
              <a:gd name="connsiteY24" fmla="*/ 2072718 h 2072718"/>
              <a:gd name="connsiteX25" fmla="*/ 231532 w 835324"/>
              <a:gd name="connsiteY25" fmla="*/ 2072059 h 2072718"/>
              <a:gd name="connsiteX26" fmla="*/ 218877 w 835324"/>
              <a:gd name="connsiteY26" fmla="*/ 2072059 h 2072718"/>
              <a:gd name="connsiteX27" fmla="*/ 215476 w 835324"/>
              <a:gd name="connsiteY27" fmla="*/ 2072718 h 2072718"/>
              <a:gd name="connsiteX28" fmla="*/ 13143 w 835324"/>
              <a:gd name="connsiteY28" fmla="*/ 2072718 h 2072718"/>
              <a:gd name="connsiteX29" fmla="*/ 33428 w 835324"/>
              <a:gd name="connsiteY29" fmla="*/ 2057439 h 2072718"/>
              <a:gd name="connsiteX30" fmla="*/ 43191 w 835324"/>
              <a:gd name="connsiteY30" fmla="*/ 2041990 h 2072718"/>
              <a:gd name="connsiteX31" fmla="*/ 45732 w 835324"/>
              <a:gd name="connsiteY31" fmla="*/ 2040643 h 2072718"/>
              <a:gd name="connsiteX32" fmla="*/ 52898 w 835324"/>
              <a:gd name="connsiteY32" fmla="*/ 2032004 h 2072718"/>
              <a:gd name="connsiteX33" fmla="*/ 552731 w 835324"/>
              <a:gd name="connsiteY33" fmla="*/ 1094812 h 2072718"/>
              <a:gd name="connsiteX34" fmla="*/ 555844 w 835324"/>
              <a:gd name="connsiteY34" fmla="*/ 1084180 h 2072718"/>
              <a:gd name="connsiteX35" fmla="*/ 555697 w 835324"/>
              <a:gd name="connsiteY35" fmla="*/ 1083012 h 2072718"/>
              <a:gd name="connsiteX36" fmla="*/ 562354 w 835324"/>
              <a:gd name="connsiteY36" fmla="*/ 1073534 h 2072718"/>
              <a:gd name="connsiteX37" fmla="*/ 569210 w 835324"/>
              <a:gd name="connsiteY37" fmla="*/ 1040931 h 2072718"/>
              <a:gd name="connsiteX38" fmla="*/ 562354 w 835324"/>
              <a:gd name="connsiteY38" fmla="*/ 1008328 h 2072718"/>
              <a:gd name="connsiteX39" fmla="*/ 559390 w 835324"/>
              <a:gd name="connsiteY39" fmla="*/ 1004108 h 2072718"/>
              <a:gd name="connsiteX40" fmla="*/ 559787 w 835324"/>
              <a:gd name="connsiteY40" fmla="*/ 1000995 h 2072718"/>
              <a:gd name="connsiteX41" fmla="*/ 556696 w 835324"/>
              <a:gd name="connsiteY41" fmla="*/ 990358 h 2072718"/>
              <a:gd name="connsiteX42" fmla="*/ 244624 w 835324"/>
              <a:gd name="connsiteY42" fmla="*/ 402382 h 2072718"/>
              <a:gd name="connsiteX43" fmla="*/ 244494 w 835324"/>
              <a:gd name="connsiteY43" fmla="*/ 400777 h 2072718"/>
              <a:gd name="connsiteX44" fmla="*/ 51945 w 835324"/>
              <a:gd name="connsiteY44" fmla="*/ 37195 h 2072718"/>
              <a:gd name="connsiteX45" fmla="*/ 43034 w 835324"/>
              <a:gd name="connsiteY45" fmla="*/ 29876 h 2072718"/>
              <a:gd name="connsiteX46" fmla="*/ 39589 w 835324"/>
              <a:gd name="connsiteY46" fmla="*/ 24424 h 2072718"/>
              <a:gd name="connsiteX47" fmla="*/ 10089 w 835324"/>
              <a:gd name="connsiteY47" fmla="*/ 2203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835324" h="2072718">
                <a:moveTo>
                  <a:pt x="0" y="0"/>
                </a:moveTo>
                <a:lnTo>
                  <a:pt x="237761" y="0"/>
                </a:lnTo>
                <a:lnTo>
                  <a:pt x="237953" y="38"/>
                </a:lnTo>
                <a:lnTo>
                  <a:pt x="238338" y="0"/>
                </a:lnTo>
                <a:lnTo>
                  <a:pt x="240779" y="354"/>
                </a:lnTo>
                <a:lnTo>
                  <a:pt x="244437" y="1"/>
                </a:lnTo>
                <a:cubicBezTo>
                  <a:pt x="271267" y="1"/>
                  <a:pt x="295239" y="11745"/>
                  <a:pt x="311079" y="30172"/>
                </a:cubicBezTo>
                <a:lnTo>
                  <a:pt x="314490" y="35568"/>
                </a:lnTo>
                <a:lnTo>
                  <a:pt x="323310" y="42813"/>
                </a:lnTo>
                <a:lnTo>
                  <a:pt x="513905" y="402704"/>
                </a:lnTo>
                <a:lnTo>
                  <a:pt x="514033" y="404293"/>
                </a:lnTo>
                <a:lnTo>
                  <a:pt x="822937" y="986299"/>
                </a:lnTo>
                <a:cubicBezTo>
                  <a:pt x="824735" y="989686"/>
                  <a:pt x="825732" y="993262"/>
                  <a:pt x="825997" y="996829"/>
                </a:cubicBezTo>
                <a:lnTo>
                  <a:pt x="825604" y="999910"/>
                </a:lnTo>
                <a:lnTo>
                  <a:pt x="828537" y="1004087"/>
                </a:lnTo>
                <a:cubicBezTo>
                  <a:pt x="832908" y="1014006"/>
                  <a:pt x="835324" y="1024912"/>
                  <a:pt x="835324" y="1036359"/>
                </a:cubicBezTo>
                <a:cubicBezTo>
                  <a:pt x="835324" y="1047806"/>
                  <a:pt x="832908" y="1058712"/>
                  <a:pt x="828537" y="1068631"/>
                </a:cubicBezTo>
                <a:lnTo>
                  <a:pt x="821948" y="1078013"/>
                </a:lnTo>
                <a:lnTo>
                  <a:pt x="822093" y="1079169"/>
                </a:lnTo>
                <a:cubicBezTo>
                  <a:pt x="821821" y="1082735"/>
                  <a:pt x="820817" y="1086310"/>
                  <a:pt x="819013" y="1089693"/>
                </a:cubicBezTo>
                <a:lnTo>
                  <a:pt x="324253" y="2017371"/>
                </a:lnTo>
                <a:cubicBezTo>
                  <a:pt x="322449" y="2020754"/>
                  <a:pt x="320016" y="2023626"/>
                  <a:pt x="317161" y="2025922"/>
                </a:cubicBezTo>
                <a:lnTo>
                  <a:pt x="314645" y="2027256"/>
                </a:lnTo>
                <a:lnTo>
                  <a:pt x="304981" y="2042547"/>
                </a:lnTo>
                <a:cubicBezTo>
                  <a:pt x="289140" y="2060973"/>
                  <a:pt x="265168" y="2072718"/>
                  <a:pt x="238338" y="2072718"/>
                </a:cubicBezTo>
                <a:lnTo>
                  <a:pt x="231532" y="2072059"/>
                </a:lnTo>
                <a:lnTo>
                  <a:pt x="218877" y="2072059"/>
                </a:lnTo>
                <a:lnTo>
                  <a:pt x="215476" y="2072718"/>
                </a:lnTo>
                <a:lnTo>
                  <a:pt x="13143" y="2072718"/>
                </a:lnTo>
                <a:lnTo>
                  <a:pt x="33428" y="2057439"/>
                </a:lnTo>
                <a:lnTo>
                  <a:pt x="43191" y="2041990"/>
                </a:lnTo>
                <a:lnTo>
                  <a:pt x="45732" y="2040643"/>
                </a:lnTo>
                <a:cubicBezTo>
                  <a:pt x="48617" y="2038323"/>
                  <a:pt x="51075" y="2035422"/>
                  <a:pt x="52898" y="2032004"/>
                </a:cubicBezTo>
                <a:lnTo>
                  <a:pt x="552731" y="1094812"/>
                </a:lnTo>
                <a:cubicBezTo>
                  <a:pt x="554554" y="1091394"/>
                  <a:pt x="555569" y="1087783"/>
                  <a:pt x="555844" y="1084180"/>
                </a:cubicBezTo>
                <a:lnTo>
                  <a:pt x="555697" y="1083012"/>
                </a:lnTo>
                <a:lnTo>
                  <a:pt x="562354" y="1073534"/>
                </a:lnTo>
                <a:cubicBezTo>
                  <a:pt x="566769" y="1063513"/>
                  <a:pt x="569210" y="1052496"/>
                  <a:pt x="569210" y="1040931"/>
                </a:cubicBezTo>
                <a:cubicBezTo>
                  <a:pt x="569210" y="1029366"/>
                  <a:pt x="566769" y="1018349"/>
                  <a:pt x="562354" y="1008328"/>
                </a:cubicBezTo>
                <a:lnTo>
                  <a:pt x="559390" y="1004108"/>
                </a:lnTo>
                <a:lnTo>
                  <a:pt x="559787" y="1000995"/>
                </a:lnTo>
                <a:cubicBezTo>
                  <a:pt x="559520" y="997392"/>
                  <a:pt x="558512" y="993779"/>
                  <a:pt x="556696" y="990358"/>
                </a:cubicBezTo>
                <a:lnTo>
                  <a:pt x="244624" y="402382"/>
                </a:lnTo>
                <a:lnTo>
                  <a:pt x="244494" y="400777"/>
                </a:lnTo>
                <a:lnTo>
                  <a:pt x="51945" y="37195"/>
                </a:lnTo>
                <a:lnTo>
                  <a:pt x="43034" y="29876"/>
                </a:lnTo>
                <a:lnTo>
                  <a:pt x="39589" y="24424"/>
                </a:lnTo>
                <a:cubicBezTo>
                  <a:pt x="31587" y="15117"/>
                  <a:pt x="21532" y="7496"/>
                  <a:pt x="10089" y="2203"/>
                </a:cubicBezTo>
                <a:close/>
              </a:path>
            </a:pathLst>
          </a:custGeom>
          <a:solidFill>
            <a:srgbClr val="E0462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grpSp>
        <p:nvGrpSpPr>
          <p:cNvPr id="33" name="Group 32">
            <a:extLst>
              <a:ext uri="{FF2B5EF4-FFF2-40B4-BE49-F238E27FC236}">
                <a16:creationId xmlns:a16="http://schemas.microsoft.com/office/drawing/2014/main" id="{F5D405E1-4063-42B0-81C8-276929D1810D}"/>
              </a:ext>
            </a:extLst>
          </p:cNvPr>
          <p:cNvGrpSpPr/>
          <p:nvPr/>
        </p:nvGrpSpPr>
        <p:grpSpPr>
          <a:xfrm>
            <a:off x="8691946" y="2634788"/>
            <a:ext cx="2286000" cy="2072718"/>
            <a:chOff x="2198511" y="2316441"/>
            <a:chExt cx="2286000" cy="2072718"/>
          </a:xfrm>
        </p:grpSpPr>
        <p:sp>
          <p:nvSpPr>
            <p:cNvPr id="34" name="Freeform: Shape 33">
              <a:extLst>
                <a:ext uri="{FF2B5EF4-FFF2-40B4-BE49-F238E27FC236}">
                  <a16:creationId xmlns:a16="http://schemas.microsoft.com/office/drawing/2014/main" id="{2B8026EC-165F-4D4F-B5A0-5B80EACB856F}"/>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228600" dist="2286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5" name="Freeform: Shape 34">
              <a:extLst>
                <a:ext uri="{FF2B5EF4-FFF2-40B4-BE49-F238E27FC236}">
                  <a16:creationId xmlns:a16="http://schemas.microsoft.com/office/drawing/2014/main" id="{A53D167C-A947-4AC3-8F42-E3374D16CB5D}"/>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6" name="Freeform: Shape 35">
              <a:extLst>
                <a:ext uri="{FF2B5EF4-FFF2-40B4-BE49-F238E27FC236}">
                  <a16:creationId xmlns:a16="http://schemas.microsoft.com/office/drawing/2014/main" id="{D243D21E-D576-4863-A275-7CBD7EC85E23}"/>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37" name="Freeform: Shape 36">
            <a:extLst>
              <a:ext uri="{FF2B5EF4-FFF2-40B4-BE49-F238E27FC236}">
                <a16:creationId xmlns:a16="http://schemas.microsoft.com/office/drawing/2014/main" id="{93DD9BB4-31B7-42C4-91E3-3C7C118AC458}"/>
              </a:ext>
            </a:extLst>
          </p:cNvPr>
          <p:cNvSpPr>
            <a:spLocks noChangeAspect="1"/>
          </p:cNvSpPr>
          <p:nvPr/>
        </p:nvSpPr>
        <p:spPr>
          <a:xfrm>
            <a:off x="10550899" y="2646442"/>
            <a:ext cx="835324" cy="2072718"/>
          </a:xfrm>
          <a:custGeom>
            <a:avLst/>
            <a:gdLst>
              <a:gd name="connsiteX0" fmla="*/ 0 w 835324"/>
              <a:gd name="connsiteY0" fmla="*/ 0 h 2072718"/>
              <a:gd name="connsiteX1" fmla="*/ 237761 w 835324"/>
              <a:gd name="connsiteY1" fmla="*/ 0 h 2072718"/>
              <a:gd name="connsiteX2" fmla="*/ 237953 w 835324"/>
              <a:gd name="connsiteY2" fmla="*/ 38 h 2072718"/>
              <a:gd name="connsiteX3" fmla="*/ 238338 w 835324"/>
              <a:gd name="connsiteY3" fmla="*/ 0 h 2072718"/>
              <a:gd name="connsiteX4" fmla="*/ 240779 w 835324"/>
              <a:gd name="connsiteY4" fmla="*/ 354 h 2072718"/>
              <a:gd name="connsiteX5" fmla="*/ 244437 w 835324"/>
              <a:gd name="connsiteY5" fmla="*/ 1 h 2072718"/>
              <a:gd name="connsiteX6" fmla="*/ 311079 w 835324"/>
              <a:gd name="connsiteY6" fmla="*/ 30172 h 2072718"/>
              <a:gd name="connsiteX7" fmla="*/ 314490 w 835324"/>
              <a:gd name="connsiteY7" fmla="*/ 35568 h 2072718"/>
              <a:gd name="connsiteX8" fmla="*/ 323310 w 835324"/>
              <a:gd name="connsiteY8" fmla="*/ 42813 h 2072718"/>
              <a:gd name="connsiteX9" fmla="*/ 513905 w 835324"/>
              <a:gd name="connsiteY9" fmla="*/ 402704 h 2072718"/>
              <a:gd name="connsiteX10" fmla="*/ 514033 w 835324"/>
              <a:gd name="connsiteY10" fmla="*/ 404293 h 2072718"/>
              <a:gd name="connsiteX11" fmla="*/ 822937 w 835324"/>
              <a:gd name="connsiteY11" fmla="*/ 986299 h 2072718"/>
              <a:gd name="connsiteX12" fmla="*/ 825997 w 835324"/>
              <a:gd name="connsiteY12" fmla="*/ 996829 h 2072718"/>
              <a:gd name="connsiteX13" fmla="*/ 825604 w 835324"/>
              <a:gd name="connsiteY13" fmla="*/ 999910 h 2072718"/>
              <a:gd name="connsiteX14" fmla="*/ 828537 w 835324"/>
              <a:gd name="connsiteY14" fmla="*/ 1004087 h 2072718"/>
              <a:gd name="connsiteX15" fmla="*/ 835324 w 835324"/>
              <a:gd name="connsiteY15" fmla="*/ 1036359 h 2072718"/>
              <a:gd name="connsiteX16" fmla="*/ 828537 w 835324"/>
              <a:gd name="connsiteY16" fmla="*/ 1068631 h 2072718"/>
              <a:gd name="connsiteX17" fmla="*/ 821948 w 835324"/>
              <a:gd name="connsiteY17" fmla="*/ 1078013 h 2072718"/>
              <a:gd name="connsiteX18" fmla="*/ 822093 w 835324"/>
              <a:gd name="connsiteY18" fmla="*/ 1079169 h 2072718"/>
              <a:gd name="connsiteX19" fmla="*/ 819013 w 835324"/>
              <a:gd name="connsiteY19" fmla="*/ 1089693 h 2072718"/>
              <a:gd name="connsiteX20" fmla="*/ 324253 w 835324"/>
              <a:gd name="connsiteY20" fmla="*/ 2017371 h 2072718"/>
              <a:gd name="connsiteX21" fmla="*/ 317161 w 835324"/>
              <a:gd name="connsiteY21" fmla="*/ 2025922 h 2072718"/>
              <a:gd name="connsiteX22" fmla="*/ 314645 w 835324"/>
              <a:gd name="connsiteY22" fmla="*/ 2027256 h 2072718"/>
              <a:gd name="connsiteX23" fmla="*/ 304981 w 835324"/>
              <a:gd name="connsiteY23" fmla="*/ 2042547 h 2072718"/>
              <a:gd name="connsiteX24" fmla="*/ 238338 w 835324"/>
              <a:gd name="connsiteY24" fmla="*/ 2072718 h 2072718"/>
              <a:gd name="connsiteX25" fmla="*/ 231532 w 835324"/>
              <a:gd name="connsiteY25" fmla="*/ 2072059 h 2072718"/>
              <a:gd name="connsiteX26" fmla="*/ 218877 w 835324"/>
              <a:gd name="connsiteY26" fmla="*/ 2072059 h 2072718"/>
              <a:gd name="connsiteX27" fmla="*/ 215476 w 835324"/>
              <a:gd name="connsiteY27" fmla="*/ 2072718 h 2072718"/>
              <a:gd name="connsiteX28" fmla="*/ 13143 w 835324"/>
              <a:gd name="connsiteY28" fmla="*/ 2072718 h 2072718"/>
              <a:gd name="connsiteX29" fmla="*/ 33428 w 835324"/>
              <a:gd name="connsiteY29" fmla="*/ 2057439 h 2072718"/>
              <a:gd name="connsiteX30" fmla="*/ 43191 w 835324"/>
              <a:gd name="connsiteY30" fmla="*/ 2041990 h 2072718"/>
              <a:gd name="connsiteX31" fmla="*/ 45732 w 835324"/>
              <a:gd name="connsiteY31" fmla="*/ 2040643 h 2072718"/>
              <a:gd name="connsiteX32" fmla="*/ 52898 w 835324"/>
              <a:gd name="connsiteY32" fmla="*/ 2032004 h 2072718"/>
              <a:gd name="connsiteX33" fmla="*/ 552731 w 835324"/>
              <a:gd name="connsiteY33" fmla="*/ 1094812 h 2072718"/>
              <a:gd name="connsiteX34" fmla="*/ 555844 w 835324"/>
              <a:gd name="connsiteY34" fmla="*/ 1084180 h 2072718"/>
              <a:gd name="connsiteX35" fmla="*/ 555697 w 835324"/>
              <a:gd name="connsiteY35" fmla="*/ 1083012 h 2072718"/>
              <a:gd name="connsiteX36" fmla="*/ 562354 w 835324"/>
              <a:gd name="connsiteY36" fmla="*/ 1073534 h 2072718"/>
              <a:gd name="connsiteX37" fmla="*/ 569210 w 835324"/>
              <a:gd name="connsiteY37" fmla="*/ 1040931 h 2072718"/>
              <a:gd name="connsiteX38" fmla="*/ 562354 w 835324"/>
              <a:gd name="connsiteY38" fmla="*/ 1008328 h 2072718"/>
              <a:gd name="connsiteX39" fmla="*/ 559390 w 835324"/>
              <a:gd name="connsiteY39" fmla="*/ 1004108 h 2072718"/>
              <a:gd name="connsiteX40" fmla="*/ 559787 w 835324"/>
              <a:gd name="connsiteY40" fmla="*/ 1000995 h 2072718"/>
              <a:gd name="connsiteX41" fmla="*/ 556696 w 835324"/>
              <a:gd name="connsiteY41" fmla="*/ 990358 h 2072718"/>
              <a:gd name="connsiteX42" fmla="*/ 244624 w 835324"/>
              <a:gd name="connsiteY42" fmla="*/ 402382 h 2072718"/>
              <a:gd name="connsiteX43" fmla="*/ 244494 w 835324"/>
              <a:gd name="connsiteY43" fmla="*/ 400777 h 2072718"/>
              <a:gd name="connsiteX44" fmla="*/ 51945 w 835324"/>
              <a:gd name="connsiteY44" fmla="*/ 37195 h 2072718"/>
              <a:gd name="connsiteX45" fmla="*/ 43034 w 835324"/>
              <a:gd name="connsiteY45" fmla="*/ 29876 h 2072718"/>
              <a:gd name="connsiteX46" fmla="*/ 39589 w 835324"/>
              <a:gd name="connsiteY46" fmla="*/ 24424 h 2072718"/>
              <a:gd name="connsiteX47" fmla="*/ 10089 w 835324"/>
              <a:gd name="connsiteY47" fmla="*/ 2203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835324" h="2072718">
                <a:moveTo>
                  <a:pt x="0" y="0"/>
                </a:moveTo>
                <a:lnTo>
                  <a:pt x="237761" y="0"/>
                </a:lnTo>
                <a:lnTo>
                  <a:pt x="237953" y="38"/>
                </a:lnTo>
                <a:lnTo>
                  <a:pt x="238338" y="0"/>
                </a:lnTo>
                <a:lnTo>
                  <a:pt x="240779" y="354"/>
                </a:lnTo>
                <a:lnTo>
                  <a:pt x="244437" y="1"/>
                </a:lnTo>
                <a:cubicBezTo>
                  <a:pt x="271267" y="1"/>
                  <a:pt x="295239" y="11745"/>
                  <a:pt x="311079" y="30172"/>
                </a:cubicBezTo>
                <a:lnTo>
                  <a:pt x="314490" y="35568"/>
                </a:lnTo>
                <a:lnTo>
                  <a:pt x="323310" y="42813"/>
                </a:lnTo>
                <a:lnTo>
                  <a:pt x="513905" y="402704"/>
                </a:lnTo>
                <a:lnTo>
                  <a:pt x="514033" y="404293"/>
                </a:lnTo>
                <a:lnTo>
                  <a:pt x="822937" y="986299"/>
                </a:lnTo>
                <a:cubicBezTo>
                  <a:pt x="824735" y="989686"/>
                  <a:pt x="825732" y="993262"/>
                  <a:pt x="825997" y="996829"/>
                </a:cubicBezTo>
                <a:lnTo>
                  <a:pt x="825604" y="999910"/>
                </a:lnTo>
                <a:lnTo>
                  <a:pt x="828537" y="1004087"/>
                </a:lnTo>
                <a:cubicBezTo>
                  <a:pt x="832908" y="1014006"/>
                  <a:pt x="835324" y="1024912"/>
                  <a:pt x="835324" y="1036359"/>
                </a:cubicBezTo>
                <a:cubicBezTo>
                  <a:pt x="835324" y="1047806"/>
                  <a:pt x="832908" y="1058712"/>
                  <a:pt x="828537" y="1068631"/>
                </a:cubicBezTo>
                <a:lnTo>
                  <a:pt x="821948" y="1078013"/>
                </a:lnTo>
                <a:lnTo>
                  <a:pt x="822093" y="1079169"/>
                </a:lnTo>
                <a:cubicBezTo>
                  <a:pt x="821821" y="1082735"/>
                  <a:pt x="820817" y="1086310"/>
                  <a:pt x="819013" y="1089693"/>
                </a:cubicBezTo>
                <a:lnTo>
                  <a:pt x="324253" y="2017371"/>
                </a:lnTo>
                <a:cubicBezTo>
                  <a:pt x="322449" y="2020754"/>
                  <a:pt x="320016" y="2023626"/>
                  <a:pt x="317161" y="2025922"/>
                </a:cubicBezTo>
                <a:lnTo>
                  <a:pt x="314645" y="2027256"/>
                </a:lnTo>
                <a:lnTo>
                  <a:pt x="304981" y="2042547"/>
                </a:lnTo>
                <a:cubicBezTo>
                  <a:pt x="289140" y="2060973"/>
                  <a:pt x="265168" y="2072718"/>
                  <a:pt x="238338" y="2072718"/>
                </a:cubicBezTo>
                <a:lnTo>
                  <a:pt x="231532" y="2072059"/>
                </a:lnTo>
                <a:lnTo>
                  <a:pt x="218877" y="2072059"/>
                </a:lnTo>
                <a:lnTo>
                  <a:pt x="215476" y="2072718"/>
                </a:lnTo>
                <a:lnTo>
                  <a:pt x="13143" y="2072718"/>
                </a:lnTo>
                <a:lnTo>
                  <a:pt x="33428" y="2057439"/>
                </a:lnTo>
                <a:lnTo>
                  <a:pt x="43191" y="2041990"/>
                </a:lnTo>
                <a:lnTo>
                  <a:pt x="45732" y="2040643"/>
                </a:lnTo>
                <a:cubicBezTo>
                  <a:pt x="48617" y="2038323"/>
                  <a:pt x="51075" y="2035422"/>
                  <a:pt x="52898" y="2032004"/>
                </a:cubicBezTo>
                <a:lnTo>
                  <a:pt x="552731" y="1094812"/>
                </a:lnTo>
                <a:cubicBezTo>
                  <a:pt x="554554" y="1091394"/>
                  <a:pt x="555569" y="1087783"/>
                  <a:pt x="555844" y="1084180"/>
                </a:cubicBezTo>
                <a:lnTo>
                  <a:pt x="555697" y="1083012"/>
                </a:lnTo>
                <a:lnTo>
                  <a:pt x="562354" y="1073534"/>
                </a:lnTo>
                <a:cubicBezTo>
                  <a:pt x="566769" y="1063513"/>
                  <a:pt x="569210" y="1052496"/>
                  <a:pt x="569210" y="1040931"/>
                </a:cubicBezTo>
                <a:cubicBezTo>
                  <a:pt x="569210" y="1029366"/>
                  <a:pt x="566769" y="1018349"/>
                  <a:pt x="562354" y="1008328"/>
                </a:cubicBezTo>
                <a:lnTo>
                  <a:pt x="559390" y="1004108"/>
                </a:lnTo>
                <a:lnTo>
                  <a:pt x="559787" y="1000995"/>
                </a:lnTo>
                <a:cubicBezTo>
                  <a:pt x="559520" y="997392"/>
                  <a:pt x="558512" y="993779"/>
                  <a:pt x="556696" y="990358"/>
                </a:cubicBezTo>
                <a:lnTo>
                  <a:pt x="244624" y="402382"/>
                </a:lnTo>
                <a:lnTo>
                  <a:pt x="244494" y="400777"/>
                </a:lnTo>
                <a:lnTo>
                  <a:pt x="51945" y="37195"/>
                </a:lnTo>
                <a:lnTo>
                  <a:pt x="43034" y="29876"/>
                </a:lnTo>
                <a:lnTo>
                  <a:pt x="39589" y="24424"/>
                </a:lnTo>
                <a:cubicBezTo>
                  <a:pt x="31587" y="15117"/>
                  <a:pt x="21532" y="7496"/>
                  <a:pt x="10089" y="2203"/>
                </a:cubicBezTo>
                <a:close/>
              </a:path>
            </a:pathLst>
          </a:cu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pic>
        <p:nvPicPr>
          <p:cNvPr id="17" name="Graphic 16" descr="Flask">
            <a:extLst>
              <a:ext uri="{FF2B5EF4-FFF2-40B4-BE49-F238E27FC236}">
                <a16:creationId xmlns:a16="http://schemas.microsoft.com/office/drawing/2014/main" id="{93FD6D88-A2DA-4F0A-946D-D5F08D47E21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937697" y="4341746"/>
            <a:ext cx="731520" cy="731520"/>
          </a:xfrm>
          <a:prstGeom prst="rect">
            <a:avLst/>
          </a:prstGeom>
        </p:spPr>
      </p:pic>
      <p:pic>
        <p:nvPicPr>
          <p:cNvPr id="18" name="Graphic 17" descr="Microscope">
            <a:extLst>
              <a:ext uri="{FF2B5EF4-FFF2-40B4-BE49-F238E27FC236}">
                <a16:creationId xmlns:a16="http://schemas.microsoft.com/office/drawing/2014/main" id="{AA8937E8-745F-49F7-9A54-4BBBFDBDECD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469186" y="3305386"/>
            <a:ext cx="731520" cy="731520"/>
          </a:xfrm>
          <a:prstGeom prst="rect">
            <a:avLst/>
          </a:prstGeom>
        </p:spPr>
      </p:pic>
      <p:pic>
        <p:nvPicPr>
          <p:cNvPr id="19" name="Graphic 18" descr="Atom">
            <a:extLst>
              <a:ext uri="{FF2B5EF4-FFF2-40B4-BE49-F238E27FC236}">
                <a16:creationId xmlns:a16="http://schemas.microsoft.com/office/drawing/2014/main" id="{8958A411-C119-44E4-AC97-BAB4DB56FA7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350562" y="3326739"/>
            <a:ext cx="731520" cy="731520"/>
          </a:xfrm>
          <a:prstGeom prst="rect">
            <a:avLst/>
          </a:prstGeom>
        </p:spPr>
      </p:pic>
      <p:sp>
        <p:nvSpPr>
          <p:cNvPr id="39" name="TextBox 38">
            <a:extLst>
              <a:ext uri="{FF2B5EF4-FFF2-40B4-BE49-F238E27FC236}">
                <a16:creationId xmlns:a16="http://schemas.microsoft.com/office/drawing/2014/main" id="{D7400D4A-FC1E-4987-B3F3-E339249CEDA8}"/>
              </a:ext>
            </a:extLst>
          </p:cNvPr>
          <p:cNvSpPr txBox="1"/>
          <p:nvPr/>
        </p:nvSpPr>
        <p:spPr>
          <a:xfrm>
            <a:off x="3341018" y="5135940"/>
            <a:ext cx="2743200" cy="1569660"/>
          </a:xfrm>
          <a:prstGeom prst="rect">
            <a:avLst/>
          </a:prstGeom>
          <a:noFill/>
        </p:spPr>
        <p:txBody>
          <a:bodyPr wrap="square" rtlCol="0">
            <a:spAutoFit/>
          </a:bodyPr>
          <a:lstStyle/>
          <a:p>
            <a:pPr algn="ctr"/>
            <a:r>
              <a:rPr lang="en-US" sz="1600" dirty="0">
                <a:solidFill>
                  <a:srgbClr val="E76C0F"/>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2C29D5EE-4BBB-42E3-A9FE-698E6C6D924E}"/>
              </a:ext>
            </a:extLst>
          </p:cNvPr>
          <p:cNvSpPr txBox="1"/>
          <p:nvPr/>
        </p:nvSpPr>
        <p:spPr>
          <a:xfrm>
            <a:off x="8583617" y="5135940"/>
            <a:ext cx="2743200" cy="1569660"/>
          </a:xfrm>
          <a:prstGeom prst="rect">
            <a:avLst/>
          </a:prstGeom>
          <a:noFill/>
        </p:spPr>
        <p:txBody>
          <a:bodyPr wrap="square" rtlCol="0">
            <a:spAutoFit/>
          </a:bodyPr>
          <a:lstStyle/>
          <a:p>
            <a:pPr algn="ctr"/>
            <a:r>
              <a:rPr lang="en-US" sz="1600" dirty="0">
                <a:solidFill>
                  <a:srgbClr val="CF3510"/>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3C74D7F9-7258-4BF7-B143-C5E5DCDE661C}"/>
              </a:ext>
            </a:extLst>
          </p:cNvPr>
          <p:cNvSpPr txBox="1"/>
          <p:nvPr/>
        </p:nvSpPr>
        <p:spPr>
          <a:xfrm>
            <a:off x="738682" y="3948528"/>
            <a:ext cx="2743200" cy="1569660"/>
          </a:xfrm>
          <a:prstGeom prst="rect">
            <a:avLst/>
          </a:prstGeom>
          <a:noFill/>
        </p:spPr>
        <p:txBody>
          <a:bodyPr wrap="square" rtlCol="0">
            <a:spAutoFit/>
          </a:bodyPr>
          <a:lstStyle/>
          <a:p>
            <a:pPr algn="ctr"/>
            <a:r>
              <a:rPr lang="en-US" sz="1600" dirty="0">
                <a:solidFill>
                  <a:srgbClr val="CE8E40"/>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 name="TextBox 41">
            <a:extLst>
              <a:ext uri="{FF2B5EF4-FFF2-40B4-BE49-F238E27FC236}">
                <a16:creationId xmlns:a16="http://schemas.microsoft.com/office/drawing/2014/main" id="{9A0CAFB8-D79E-49D1-AAD0-F3C36381FEAF}"/>
              </a:ext>
            </a:extLst>
          </p:cNvPr>
          <p:cNvSpPr txBox="1"/>
          <p:nvPr/>
        </p:nvSpPr>
        <p:spPr>
          <a:xfrm>
            <a:off x="5935195" y="1844100"/>
            <a:ext cx="2743200" cy="1569660"/>
          </a:xfrm>
          <a:prstGeom prst="rect">
            <a:avLst/>
          </a:prstGeom>
          <a:noFill/>
        </p:spPr>
        <p:txBody>
          <a:bodyPr wrap="square" rtlCol="0">
            <a:spAutoFit/>
          </a:bodyPr>
          <a:lstStyle/>
          <a:p>
            <a:pPr algn="ctr"/>
            <a:r>
              <a:rPr lang="en-US" sz="1600" dirty="0">
                <a:solidFill>
                  <a:srgbClr val="E04621"/>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3" name="TextBox 42">
            <a:extLst>
              <a:ext uri="{FF2B5EF4-FFF2-40B4-BE49-F238E27FC236}">
                <a16:creationId xmlns:a16="http://schemas.microsoft.com/office/drawing/2014/main" id="{E56FB4EB-27B0-480E-A617-A28A99882294}"/>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pic>
        <p:nvPicPr>
          <p:cNvPr id="32" name="Picture 31">
            <a:hlinkClick r:id="rId10"/>
            <a:extLst>
              <a:ext uri="{FF2B5EF4-FFF2-40B4-BE49-F238E27FC236}">
                <a16:creationId xmlns:a16="http://schemas.microsoft.com/office/drawing/2014/main" id="{A2B2917B-061D-46F4-9A7F-1BD56E4FACF8}"/>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16099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right)">
                                      <p:cBhvr>
                                        <p:cTn id="7" dur="1000"/>
                                        <p:tgtEl>
                                          <p:spTgt spid="43"/>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 calcmode="lin" valueType="num">
                                      <p:cBhvr>
                                        <p:cTn id="13" dur="1000" fill="hold"/>
                                        <p:tgtEl>
                                          <p:spTgt spid="2"/>
                                        </p:tgtEl>
                                        <p:attrNameLst>
                                          <p:attrName>style.rotation</p:attrName>
                                        </p:attrNameLst>
                                      </p:cBhvr>
                                      <p:tavLst>
                                        <p:tav tm="0">
                                          <p:val>
                                            <p:fltVal val="90"/>
                                          </p:val>
                                        </p:tav>
                                        <p:tav tm="100000">
                                          <p:val>
                                            <p:fltVal val="0"/>
                                          </p:val>
                                        </p:tav>
                                      </p:tavLst>
                                    </p:anim>
                                    <p:animEffect transition="in" filter="fade">
                                      <p:cBhvr>
                                        <p:cTn id="14" dur="1000"/>
                                        <p:tgtEl>
                                          <p:spTgt spid="2"/>
                                        </p:tgtEl>
                                      </p:cBhvr>
                                    </p:animEffect>
                                  </p:childTnLst>
                                </p:cTn>
                              </p:par>
                              <p:par>
                                <p:cTn id="15" presetID="53" presetClass="entr" presetSubtype="16" fill="hold" nodeType="with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1000" fill="hold"/>
                                        <p:tgtEl>
                                          <p:spTgt spid="20"/>
                                        </p:tgtEl>
                                        <p:attrNameLst>
                                          <p:attrName>ppt_w</p:attrName>
                                        </p:attrNameLst>
                                      </p:cBhvr>
                                      <p:tavLst>
                                        <p:tav tm="0">
                                          <p:val>
                                            <p:fltVal val="0"/>
                                          </p:val>
                                        </p:tav>
                                        <p:tav tm="100000">
                                          <p:val>
                                            <p:strVal val="#ppt_w"/>
                                          </p:val>
                                        </p:tav>
                                      </p:tavLst>
                                    </p:anim>
                                    <p:anim calcmode="lin" valueType="num">
                                      <p:cBhvr>
                                        <p:cTn id="18" dur="1000" fill="hold"/>
                                        <p:tgtEl>
                                          <p:spTgt spid="20"/>
                                        </p:tgtEl>
                                        <p:attrNameLst>
                                          <p:attrName>ppt_h</p:attrName>
                                        </p:attrNameLst>
                                      </p:cBhvr>
                                      <p:tavLst>
                                        <p:tav tm="0">
                                          <p:val>
                                            <p:fltVal val="0"/>
                                          </p:val>
                                        </p:tav>
                                        <p:tav tm="100000">
                                          <p:val>
                                            <p:strVal val="#ppt_h"/>
                                          </p:val>
                                        </p:tav>
                                      </p:tavLst>
                                    </p:anim>
                                    <p:animEffect transition="in" filter="fade">
                                      <p:cBhvr>
                                        <p:cTn id="19" dur="1000"/>
                                        <p:tgtEl>
                                          <p:spTgt spid="20"/>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p:cTn id="22" dur="1000" fill="hold"/>
                                        <p:tgtEl>
                                          <p:spTgt spid="16"/>
                                        </p:tgtEl>
                                        <p:attrNameLst>
                                          <p:attrName>ppt_w</p:attrName>
                                        </p:attrNameLst>
                                      </p:cBhvr>
                                      <p:tavLst>
                                        <p:tav tm="0">
                                          <p:val>
                                            <p:fltVal val="0"/>
                                          </p:val>
                                        </p:tav>
                                        <p:tav tm="100000">
                                          <p:val>
                                            <p:strVal val="#ppt_w"/>
                                          </p:val>
                                        </p:tav>
                                      </p:tavLst>
                                    </p:anim>
                                    <p:anim calcmode="lin" valueType="num">
                                      <p:cBhvr>
                                        <p:cTn id="23" dur="1000" fill="hold"/>
                                        <p:tgtEl>
                                          <p:spTgt spid="16"/>
                                        </p:tgtEl>
                                        <p:attrNameLst>
                                          <p:attrName>ppt_h</p:attrName>
                                        </p:attrNameLst>
                                      </p:cBhvr>
                                      <p:tavLst>
                                        <p:tav tm="0">
                                          <p:val>
                                            <p:fltVal val="0"/>
                                          </p:val>
                                        </p:tav>
                                        <p:tav tm="100000">
                                          <p:val>
                                            <p:strVal val="#ppt_h"/>
                                          </p:val>
                                        </p:tav>
                                      </p:tavLst>
                                    </p:anim>
                                    <p:animEffect transition="in" filter="fade">
                                      <p:cBhvr>
                                        <p:cTn id="24" dur="1000"/>
                                        <p:tgtEl>
                                          <p:spTgt spid="16"/>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41"/>
                                        </p:tgtEl>
                                        <p:attrNameLst>
                                          <p:attrName>style.visibility</p:attrName>
                                        </p:attrNameLst>
                                      </p:cBhvr>
                                      <p:to>
                                        <p:strVal val="visible"/>
                                      </p:to>
                                    </p:set>
                                    <p:animEffect transition="in" filter="fade">
                                      <p:cBhvr>
                                        <p:cTn id="28" dur="1000"/>
                                        <p:tgtEl>
                                          <p:spTgt spid="41"/>
                                        </p:tgtEl>
                                      </p:cBhvr>
                                    </p:animEffect>
                                    <p:anim calcmode="lin" valueType="num">
                                      <p:cBhvr>
                                        <p:cTn id="29" dur="1000" fill="hold"/>
                                        <p:tgtEl>
                                          <p:spTgt spid="41"/>
                                        </p:tgtEl>
                                        <p:attrNameLst>
                                          <p:attrName>ppt_x</p:attrName>
                                        </p:attrNameLst>
                                      </p:cBhvr>
                                      <p:tavLst>
                                        <p:tav tm="0">
                                          <p:val>
                                            <p:strVal val="#ppt_x"/>
                                          </p:val>
                                        </p:tav>
                                        <p:tav tm="100000">
                                          <p:val>
                                            <p:strVal val="#ppt_x"/>
                                          </p:val>
                                        </p:tav>
                                      </p:tavLst>
                                    </p:anim>
                                    <p:anim calcmode="lin" valueType="num">
                                      <p:cBhvr>
                                        <p:cTn id="30" dur="1000" fill="hold"/>
                                        <p:tgtEl>
                                          <p:spTgt spid="41"/>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31" presetClass="entr" presetSubtype="0" fill="hold" nodeType="afterEffect">
                                  <p:stCondLst>
                                    <p:cond delay="0"/>
                                  </p:stCondLst>
                                  <p:childTnLst>
                                    <p:set>
                                      <p:cBhvr>
                                        <p:cTn id="33" dur="1" fill="hold">
                                          <p:stCondLst>
                                            <p:cond delay="0"/>
                                          </p:stCondLst>
                                        </p:cTn>
                                        <p:tgtEl>
                                          <p:spTgt spid="21"/>
                                        </p:tgtEl>
                                        <p:attrNameLst>
                                          <p:attrName>style.visibility</p:attrName>
                                        </p:attrNameLst>
                                      </p:cBhvr>
                                      <p:to>
                                        <p:strVal val="visible"/>
                                      </p:to>
                                    </p:set>
                                    <p:anim calcmode="lin" valueType="num">
                                      <p:cBhvr>
                                        <p:cTn id="34" dur="1000" fill="hold"/>
                                        <p:tgtEl>
                                          <p:spTgt spid="21"/>
                                        </p:tgtEl>
                                        <p:attrNameLst>
                                          <p:attrName>ppt_w</p:attrName>
                                        </p:attrNameLst>
                                      </p:cBhvr>
                                      <p:tavLst>
                                        <p:tav tm="0">
                                          <p:val>
                                            <p:fltVal val="0"/>
                                          </p:val>
                                        </p:tav>
                                        <p:tav tm="100000">
                                          <p:val>
                                            <p:strVal val="#ppt_w"/>
                                          </p:val>
                                        </p:tav>
                                      </p:tavLst>
                                    </p:anim>
                                    <p:anim calcmode="lin" valueType="num">
                                      <p:cBhvr>
                                        <p:cTn id="35" dur="1000" fill="hold"/>
                                        <p:tgtEl>
                                          <p:spTgt spid="21"/>
                                        </p:tgtEl>
                                        <p:attrNameLst>
                                          <p:attrName>ppt_h</p:attrName>
                                        </p:attrNameLst>
                                      </p:cBhvr>
                                      <p:tavLst>
                                        <p:tav tm="0">
                                          <p:val>
                                            <p:fltVal val="0"/>
                                          </p:val>
                                        </p:tav>
                                        <p:tav tm="100000">
                                          <p:val>
                                            <p:strVal val="#ppt_h"/>
                                          </p:val>
                                        </p:tav>
                                      </p:tavLst>
                                    </p:anim>
                                    <p:anim calcmode="lin" valueType="num">
                                      <p:cBhvr>
                                        <p:cTn id="36" dur="1000" fill="hold"/>
                                        <p:tgtEl>
                                          <p:spTgt spid="21"/>
                                        </p:tgtEl>
                                        <p:attrNameLst>
                                          <p:attrName>style.rotation</p:attrName>
                                        </p:attrNameLst>
                                      </p:cBhvr>
                                      <p:tavLst>
                                        <p:tav tm="0">
                                          <p:val>
                                            <p:fltVal val="90"/>
                                          </p:val>
                                        </p:tav>
                                        <p:tav tm="100000">
                                          <p:val>
                                            <p:fltVal val="0"/>
                                          </p:val>
                                        </p:tav>
                                      </p:tavLst>
                                    </p:anim>
                                    <p:animEffect transition="in" filter="fade">
                                      <p:cBhvr>
                                        <p:cTn id="37" dur="1000"/>
                                        <p:tgtEl>
                                          <p:spTgt spid="21"/>
                                        </p:tgtEl>
                                      </p:cBhvr>
                                    </p:animEffect>
                                  </p:childTnLst>
                                </p:cTn>
                              </p:par>
                              <p:par>
                                <p:cTn id="38" presetID="53" presetClass="entr" presetSubtype="16" fill="hold" nodeType="withEffect">
                                  <p:stCondLst>
                                    <p:cond delay="0"/>
                                  </p:stCondLst>
                                  <p:childTnLst>
                                    <p:set>
                                      <p:cBhvr>
                                        <p:cTn id="39" dur="1" fill="hold">
                                          <p:stCondLst>
                                            <p:cond delay="0"/>
                                          </p:stCondLst>
                                        </p:cTn>
                                        <p:tgtEl>
                                          <p:spTgt spid="19"/>
                                        </p:tgtEl>
                                        <p:attrNameLst>
                                          <p:attrName>style.visibility</p:attrName>
                                        </p:attrNameLst>
                                      </p:cBhvr>
                                      <p:to>
                                        <p:strVal val="visible"/>
                                      </p:to>
                                    </p:set>
                                    <p:anim calcmode="lin" valueType="num">
                                      <p:cBhvr>
                                        <p:cTn id="40" dur="1000" fill="hold"/>
                                        <p:tgtEl>
                                          <p:spTgt spid="19"/>
                                        </p:tgtEl>
                                        <p:attrNameLst>
                                          <p:attrName>ppt_w</p:attrName>
                                        </p:attrNameLst>
                                      </p:cBhvr>
                                      <p:tavLst>
                                        <p:tav tm="0">
                                          <p:val>
                                            <p:fltVal val="0"/>
                                          </p:val>
                                        </p:tav>
                                        <p:tav tm="100000">
                                          <p:val>
                                            <p:strVal val="#ppt_w"/>
                                          </p:val>
                                        </p:tav>
                                      </p:tavLst>
                                    </p:anim>
                                    <p:anim calcmode="lin" valueType="num">
                                      <p:cBhvr>
                                        <p:cTn id="41" dur="1000" fill="hold"/>
                                        <p:tgtEl>
                                          <p:spTgt spid="19"/>
                                        </p:tgtEl>
                                        <p:attrNameLst>
                                          <p:attrName>ppt_h</p:attrName>
                                        </p:attrNameLst>
                                      </p:cBhvr>
                                      <p:tavLst>
                                        <p:tav tm="0">
                                          <p:val>
                                            <p:fltVal val="0"/>
                                          </p:val>
                                        </p:tav>
                                        <p:tav tm="100000">
                                          <p:val>
                                            <p:strVal val="#ppt_h"/>
                                          </p:val>
                                        </p:tav>
                                      </p:tavLst>
                                    </p:anim>
                                    <p:animEffect transition="in" filter="fade">
                                      <p:cBhvr>
                                        <p:cTn id="42" dur="1000"/>
                                        <p:tgtEl>
                                          <p:spTgt spid="19"/>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25"/>
                                        </p:tgtEl>
                                        <p:attrNameLst>
                                          <p:attrName>style.visibility</p:attrName>
                                        </p:attrNameLst>
                                      </p:cBhvr>
                                      <p:to>
                                        <p:strVal val="visible"/>
                                      </p:to>
                                    </p:set>
                                    <p:anim calcmode="lin" valueType="num">
                                      <p:cBhvr>
                                        <p:cTn id="45" dur="1000" fill="hold"/>
                                        <p:tgtEl>
                                          <p:spTgt spid="25"/>
                                        </p:tgtEl>
                                        <p:attrNameLst>
                                          <p:attrName>ppt_w</p:attrName>
                                        </p:attrNameLst>
                                      </p:cBhvr>
                                      <p:tavLst>
                                        <p:tav tm="0">
                                          <p:val>
                                            <p:fltVal val="0"/>
                                          </p:val>
                                        </p:tav>
                                        <p:tav tm="100000">
                                          <p:val>
                                            <p:strVal val="#ppt_w"/>
                                          </p:val>
                                        </p:tav>
                                      </p:tavLst>
                                    </p:anim>
                                    <p:anim calcmode="lin" valueType="num">
                                      <p:cBhvr>
                                        <p:cTn id="46" dur="1000" fill="hold"/>
                                        <p:tgtEl>
                                          <p:spTgt spid="25"/>
                                        </p:tgtEl>
                                        <p:attrNameLst>
                                          <p:attrName>ppt_h</p:attrName>
                                        </p:attrNameLst>
                                      </p:cBhvr>
                                      <p:tavLst>
                                        <p:tav tm="0">
                                          <p:val>
                                            <p:fltVal val="0"/>
                                          </p:val>
                                        </p:tav>
                                        <p:tav tm="100000">
                                          <p:val>
                                            <p:strVal val="#ppt_h"/>
                                          </p:val>
                                        </p:tav>
                                      </p:tavLst>
                                    </p:anim>
                                    <p:animEffect transition="in" filter="fade">
                                      <p:cBhvr>
                                        <p:cTn id="47" dur="1000"/>
                                        <p:tgtEl>
                                          <p:spTgt spid="25"/>
                                        </p:tgtEl>
                                      </p:cBhvr>
                                    </p:animEffect>
                                  </p:childTnLst>
                                </p:cTn>
                              </p:par>
                            </p:childTnLst>
                          </p:cTn>
                        </p:par>
                        <p:par>
                          <p:cTn id="48" fill="hold">
                            <p:stCondLst>
                              <p:cond delay="4000"/>
                            </p:stCondLst>
                            <p:childTnLst>
                              <p:par>
                                <p:cTn id="49" presetID="42" presetClass="entr" presetSubtype="0" fill="hold" grpId="0" nodeType="afterEffect">
                                  <p:stCondLst>
                                    <p:cond delay="0"/>
                                  </p:stCondLst>
                                  <p:childTnLst>
                                    <p:set>
                                      <p:cBhvr>
                                        <p:cTn id="50" dur="1" fill="hold">
                                          <p:stCondLst>
                                            <p:cond delay="0"/>
                                          </p:stCondLst>
                                        </p:cTn>
                                        <p:tgtEl>
                                          <p:spTgt spid="39"/>
                                        </p:tgtEl>
                                        <p:attrNameLst>
                                          <p:attrName>style.visibility</p:attrName>
                                        </p:attrNameLst>
                                      </p:cBhvr>
                                      <p:to>
                                        <p:strVal val="visible"/>
                                      </p:to>
                                    </p:set>
                                    <p:animEffect transition="in" filter="fade">
                                      <p:cBhvr>
                                        <p:cTn id="51" dur="1000"/>
                                        <p:tgtEl>
                                          <p:spTgt spid="39"/>
                                        </p:tgtEl>
                                      </p:cBhvr>
                                    </p:animEffect>
                                    <p:anim calcmode="lin" valueType="num">
                                      <p:cBhvr>
                                        <p:cTn id="52" dur="1000" fill="hold"/>
                                        <p:tgtEl>
                                          <p:spTgt spid="39"/>
                                        </p:tgtEl>
                                        <p:attrNameLst>
                                          <p:attrName>ppt_x</p:attrName>
                                        </p:attrNameLst>
                                      </p:cBhvr>
                                      <p:tavLst>
                                        <p:tav tm="0">
                                          <p:val>
                                            <p:strVal val="#ppt_x"/>
                                          </p:val>
                                        </p:tav>
                                        <p:tav tm="100000">
                                          <p:val>
                                            <p:strVal val="#ppt_x"/>
                                          </p:val>
                                        </p:tav>
                                      </p:tavLst>
                                    </p:anim>
                                    <p:anim calcmode="lin" valueType="num">
                                      <p:cBhvr>
                                        <p:cTn id="53" dur="1000" fill="hold"/>
                                        <p:tgtEl>
                                          <p:spTgt spid="39"/>
                                        </p:tgtEl>
                                        <p:attrNameLst>
                                          <p:attrName>ppt_y</p:attrName>
                                        </p:attrNameLst>
                                      </p:cBhvr>
                                      <p:tavLst>
                                        <p:tav tm="0">
                                          <p:val>
                                            <p:strVal val="#ppt_y+.1"/>
                                          </p:val>
                                        </p:tav>
                                        <p:tav tm="100000">
                                          <p:val>
                                            <p:strVal val="#ppt_y"/>
                                          </p:val>
                                        </p:tav>
                                      </p:tavLst>
                                    </p:anim>
                                  </p:childTnLst>
                                </p:cTn>
                              </p:par>
                            </p:childTnLst>
                          </p:cTn>
                        </p:par>
                        <p:par>
                          <p:cTn id="54" fill="hold">
                            <p:stCondLst>
                              <p:cond delay="5000"/>
                            </p:stCondLst>
                            <p:childTnLst>
                              <p:par>
                                <p:cTn id="55" presetID="31" presetClass="entr" presetSubtype="0" fill="hold" nodeType="afterEffect">
                                  <p:stCondLst>
                                    <p:cond delay="0"/>
                                  </p:stCondLst>
                                  <p:childTnLst>
                                    <p:set>
                                      <p:cBhvr>
                                        <p:cTn id="56" dur="1" fill="hold">
                                          <p:stCondLst>
                                            <p:cond delay="0"/>
                                          </p:stCondLst>
                                        </p:cTn>
                                        <p:tgtEl>
                                          <p:spTgt spid="27"/>
                                        </p:tgtEl>
                                        <p:attrNameLst>
                                          <p:attrName>style.visibility</p:attrName>
                                        </p:attrNameLst>
                                      </p:cBhvr>
                                      <p:to>
                                        <p:strVal val="visible"/>
                                      </p:to>
                                    </p:set>
                                    <p:anim calcmode="lin" valueType="num">
                                      <p:cBhvr>
                                        <p:cTn id="57" dur="1000" fill="hold"/>
                                        <p:tgtEl>
                                          <p:spTgt spid="27"/>
                                        </p:tgtEl>
                                        <p:attrNameLst>
                                          <p:attrName>ppt_w</p:attrName>
                                        </p:attrNameLst>
                                      </p:cBhvr>
                                      <p:tavLst>
                                        <p:tav tm="0">
                                          <p:val>
                                            <p:fltVal val="0"/>
                                          </p:val>
                                        </p:tav>
                                        <p:tav tm="100000">
                                          <p:val>
                                            <p:strVal val="#ppt_w"/>
                                          </p:val>
                                        </p:tav>
                                      </p:tavLst>
                                    </p:anim>
                                    <p:anim calcmode="lin" valueType="num">
                                      <p:cBhvr>
                                        <p:cTn id="58" dur="1000" fill="hold"/>
                                        <p:tgtEl>
                                          <p:spTgt spid="27"/>
                                        </p:tgtEl>
                                        <p:attrNameLst>
                                          <p:attrName>ppt_h</p:attrName>
                                        </p:attrNameLst>
                                      </p:cBhvr>
                                      <p:tavLst>
                                        <p:tav tm="0">
                                          <p:val>
                                            <p:fltVal val="0"/>
                                          </p:val>
                                        </p:tav>
                                        <p:tav tm="100000">
                                          <p:val>
                                            <p:strVal val="#ppt_h"/>
                                          </p:val>
                                        </p:tav>
                                      </p:tavLst>
                                    </p:anim>
                                    <p:anim calcmode="lin" valueType="num">
                                      <p:cBhvr>
                                        <p:cTn id="59" dur="1000" fill="hold"/>
                                        <p:tgtEl>
                                          <p:spTgt spid="27"/>
                                        </p:tgtEl>
                                        <p:attrNameLst>
                                          <p:attrName>style.rotation</p:attrName>
                                        </p:attrNameLst>
                                      </p:cBhvr>
                                      <p:tavLst>
                                        <p:tav tm="0">
                                          <p:val>
                                            <p:fltVal val="90"/>
                                          </p:val>
                                        </p:tav>
                                        <p:tav tm="100000">
                                          <p:val>
                                            <p:fltVal val="0"/>
                                          </p:val>
                                        </p:tav>
                                      </p:tavLst>
                                    </p:anim>
                                    <p:animEffect transition="in" filter="fade">
                                      <p:cBhvr>
                                        <p:cTn id="60" dur="1000"/>
                                        <p:tgtEl>
                                          <p:spTgt spid="27"/>
                                        </p:tgtEl>
                                      </p:cBhvr>
                                    </p:animEffect>
                                  </p:childTnLst>
                                </p:cTn>
                              </p:par>
                              <p:par>
                                <p:cTn id="61" presetID="53" presetClass="entr" presetSubtype="16" fill="hold" nodeType="withEffect">
                                  <p:stCondLst>
                                    <p:cond delay="0"/>
                                  </p:stCondLst>
                                  <p:childTnLst>
                                    <p:set>
                                      <p:cBhvr>
                                        <p:cTn id="62" dur="1" fill="hold">
                                          <p:stCondLst>
                                            <p:cond delay="0"/>
                                          </p:stCondLst>
                                        </p:cTn>
                                        <p:tgtEl>
                                          <p:spTgt spid="17"/>
                                        </p:tgtEl>
                                        <p:attrNameLst>
                                          <p:attrName>style.visibility</p:attrName>
                                        </p:attrNameLst>
                                      </p:cBhvr>
                                      <p:to>
                                        <p:strVal val="visible"/>
                                      </p:to>
                                    </p:set>
                                    <p:anim calcmode="lin" valueType="num">
                                      <p:cBhvr>
                                        <p:cTn id="63" dur="1000" fill="hold"/>
                                        <p:tgtEl>
                                          <p:spTgt spid="17"/>
                                        </p:tgtEl>
                                        <p:attrNameLst>
                                          <p:attrName>ppt_w</p:attrName>
                                        </p:attrNameLst>
                                      </p:cBhvr>
                                      <p:tavLst>
                                        <p:tav tm="0">
                                          <p:val>
                                            <p:fltVal val="0"/>
                                          </p:val>
                                        </p:tav>
                                        <p:tav tm="100000">
                                          <p:val>
                                            <p:strVal val="#ppt_w"/>
                                          </p:val>
                                        </p:tav>
                                      </p:tavLst>
                                    </p:anim>
                                    <p:anim calcmode="lin" valueType="num">
                                      <p:cBhvr>
                                        <p:cTn id="64" dur="1000" fill="hold"/>
                                        <p:tgtEl>
                                          <p:spTgt spid="17"/>
                                        </p:tgtEl>
                                        <p:attrNameLst>
                                          <p:attrName>ppt_h</p:attrName>
                                        </p:attrNameLst>
                                      </p:cBhvr>
                                      <p:tavLst>
                                        <p:tav tm="0">
                                          <p:val>
                                            <p:fltVal val="0"/>
                                          </p:val>
                                        </p:tav>
                                        <p:tav tm="100000">
                                          <p:val>
                                            <p:strVal val="#ppt_h"/>
                                          </p:val>
                                        </p:tav>
                                      </p:tavLst>
                                    </p:anim>
                                    <p:animEffect transition="in" filter="fade">
                                      <p:cBhvr>
                                        <p:cTn id="65" dur="1000"/>
                                        <p:tgtEl>
                                          <p:spTgt spid="17"/>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31"/>
                                        </p:tgtEl>
                                        <p:attrNameLst>
                                          <p:attrName>style.visibility</p:attrName>
                                        </p:attrNameLst>
                                      </p:cBhvr>
                                      <p:to>
                                        <p:strVal val="visible"/>
                                      </p:to>
                                    </p:set>
                                    <p:anim calcmode="lin" valueType="num">
                                      <p:cBhvr>
                                        <p:cTn id="68" dur="1000" fill="hold"/>
                                        <p:tgtEl>
                                          <p:spTgt spid="31"/>
                                        </p:tgtEl>
                                        <p:attrNameLst>
                                          <p:attrName>ppt_w</p:attrName>
                                        </p:attrNameLst>
                                      </p:cBhvr>
                                      <p:tavLst>
                                        <p:tav tm="0">
                                          <p:val>
                                            <p:fltVal val="0"/>
                                          </p:val>
                                        </p:tav>
                                        <p:tav tm="100000">
                                          <p:val>
                                            <p:strVal val="#ppt_w"/>
                                          </p:val>
                                        </p:tav>
                                      </p:tavLst>
                                    </p:anim>
                                    <p:anim calcmode="lin" valueType="num">
                                      <p:cBhvr>
                                        <p:cTn id="69" dur="1000" fill="hold"/>
                                        <p:tgtEl>
                                          <p:spTgt spid="31"/>
                                        </p:tgtEl>
                                        <p:attrNameLst>
                                          <p:attrName>ppt_h</p:attrName>
                                        </p:attrNameLst>
                                      </p:cBhvr>
                                      <p:tavLst>
                                        <p:tav tm="0">
                                          <p:val>
                                            <p:fltVal val="0"/>
                                          </p:val>
                                        </p:tav>
                                        <p:tav tm="100000">
                                          <p:val>
                                            <p:strVal val="#ppt_h"/>
                                          </p:val>
                                        </p:tav>
                                      </p:tavLst>
                                    </p:anim>
                                    <p:animEffect transition="in" filter="fade">
                                      <p:cBhvr>
                                        <p:cTn id="70" dur="1000"/>
                                        <p:tgtEl>
                                          <p:spTgt spid="31"/>
                                        </p:tgtEl>
                                      </p:cBhvr>
                                    </p:animEffect>
                                  </p:childTnLst>
                                </p:cTn>
                              </p:par>
                            </p:childTnLst>
                          </p:cTn>
                        </p:par>
                        <p:par>
                          <p:cTn id="71" fill="hold">
                            <p:stCondLst>
                              <p:cond delay="6000"/>
                            </p:stCondLst>
                            <p:childTnLst>
                              <p:par>
                                <p:cTn id="72" presetID="47" presetClass="entr" presetSubtype="0" fill="hold" grpId="0" nodeType="afterEffect">
                                  <p:stCondLst>
                                    <p:cond delay="0"/>
                                  </p:stCondLst>
                                  <p:childTnLst>
                                    <p:set>
                                      <p:cBhvr>
                                        <p:cTn id="73" dur="1" fill="hold">
                                          <p:stCondLst>
                                            <p:cond delay="0"/>
                                          </p:stCondLst>
                                        </p:cTn>
                                        <p:tgtEl>
                                          <p:spTgt spid="42"/>
                                        </p:tgtEl>
                                        <p:attrNameLst>
                                          <p:attrName>style.visibility</p:attrName>
                                        </p:attrNameLst>
                                      </p:cBhvr>
                                      <p:to>
                                        <p:strVal val="visible"/>
                                      </p:to>
                                    </p:set>
                                    <p:animEffect transition="in" filter="fade">
                                      <p:cBhvr>
                                        <p:cTn id="74" dur="1000"/>
                                        <p:tgtEl>
                                          <p:spTgt spid="42"/>
                                        </p:tgtEl>
                                      </p:cBhvr>
                                    </p:animEffect>
                                    <p:anim calcmode="lin" valueType="num">
                                      <p:cBhvr>
                                        <p:cTn id="75" dur="1000" fill="hold"/>
                                        <p:tgtEl>
                                          <p:spTgt spid="42"/>
                                        </p:tgtEl>
                                        <p:attrNameLst>
                                          <p:attrName>ppt_x</p:attrName>
                                        </p:attrNameLst>
                                      </p:cBhvr>
                                      <p:tavLst>
                                        <p:tav tm="0">
                                          <p:val>
                                            <p:strVal val="#ppt_x"/>
                                          </p:val>
                                        </p:tav>
                                        <p:tav tm="100000">
                                          <p:val>
                                            <p:strVal val="#ppt_x"/>
                                          </p:val>
                                        </p:tav>
                                      </p:tavLst>
                                    </p:anim>
                                    <p:anim calcmode="lin" valueType="num">
                                      <p:cBhvr>
                                        <p:cTn id="76" dur="1000" fill="hold"/>
                                        <p:tgtEl>
                                          <p:spTgt spid="42"/>
                                        </p:tgtEl>
                                        <p:attrNameLst>
                                          <p:attrName>ppt_y</p:attrName>
                                        </p:attrNameLst>
                                      </p:cBhvr>
                                      <p:tavLst>
                                        <p:tav tm="0">
                                          <p:val>
                                            <p:strVal val="#ppt_y-.1"/>
                                          </p:val>
                                        </p:tav>
                                        <p:tav tm="100000">
                                          <p:val>
                                            <p:strVal val="#ppt_y"/>
                                          </p:val>
                                        </p:tav>
                                      </p:tavLst>
                                    </p:anim>
                                  </p:childTnLst>
                                </p:cTn>
                              </p:par>
                            </p:childTnLst>
                          </p:cTn>
                        </p:par>
                        <p:par>
                          <p:cTn id="77" fill="hold">
                            <p:stCondLst>
                              <p:cond delay="7000"/>
                            </p:stCondLst>
                            <p:childTnLst>
                              <p:par>
                                <p:cTn id="78" presetID="31" presetClass="entr" presetSubtype="0" fill="hold" nodeType="afterEffect">
                                  <p:stCondLst>
                                    <p:cond delay="0"/>
                                  </p:stCondLst>
                                  <p:childTnLst>
                                    <p:set>
                                      <p:cBhvr>
                                        <p:cTn id="79" dur="1" fill="hold">
                                          <p:stCondLst>
                                            <p:cond delay="0"/>
                                          </p:stCondLst>
                                        </p:cTn>
                                        <p:tgtEl>
                                          <p:spTgt spid="33"/>
                                        </p:tgtEl>
                                        <p:attrNameLst>
                                          <p:attrName>style.visibility</p:attrName>
                                        </p:attrNameLst>
                                      </p:cBhvr>
                                      <p:to>
                                        <p:strVal val="visible"/>
                                      </p:to>
                                    </p:set>
                                    <p:anim calcmode="lin" valueType="num">
                                      <p:cBhvr>
                                        <p:cTn id="80" dur="1000" fill="hold"/>
                                        <p:tgtEl>
                                          <p:spTgt spid="33"/>
                                        </p:tgtEl>
                                        <p:attrNameLst>
                                          <p:attrName>ppt_w</p:attrName>
                                        </p:attrNameLst>
                                      </p:cBhvr>
                                      <p:tavLst>
                                        <p:tav tm="0">
                                          <p:val>
                                            <p:fltVal val="0"/>
                                          </p:val>
                                        </p:tav>
                                        <p:tav tm="100000">
                                          <p:val>
                                            <p:strVal val="#ppt_w"/>
                                          </p:val>
                                        </p:tav>
                                      </p:tavLst>
                                    </p:anim>
                                    <p:anim calcmode="lin" valueType="num">
                                      <p:cBhvr>
                                        <p:cTn id="81" dur="1000" fill="hold"/>
                                        <p:tgtEl>
                                          <p:spTgt spid="33"/>
                                        </p:tgtEl>
                                        <p:attrNameLst>
                                          <p:attrName>ppt_h</p:attrName>
                                        </p:attrNameLst>
                                      </p:cBhvr>
                                      <p:tavLst>
                                        <p:tav tm="0">
                                          <p:val>
                                            <p:fltVal val="0"/>
                                          </p:val>
                                        </p:tav>
                                        <p:tav tm="100000">
                                          <p:val>
                                            <p:strVal val="#ppt_h"/>
                                          </p:val>
                                        </p:tav>
                                      </p:tavLst>
                                    </p:anim>
                                    <p:anim calcmode="lin" valueType="num">
                                      <p:cBhvr>
                                        <p:cTn id="82" dur="1000" fill="hold"/>
                                        <p:tgtEl>
                                          <p:spTgt spid="33"/>
                                        </p:tgtEl>
                                        <p:attrNameLst>
                                          <p:attrName>style.rotation</p:attrName>
                                        </p:attrNameLst>
                                      </p:cBhvr>
                                      <p:tavLst>
                                        <p:tav tm="0">
                                          <p:val>
                                            <p:fltVal val="90"/>
                                          </p:val>
                                        </p:tav>
                                        <p:tav tm="100000">
                                          <p:val>
                                            <p:fltVal val="0"/>
                                          </p:val>
                                        </p:tav>
                                      </p:tavLst>
                                    </p:anim>
                                    <p:animEffect transition="in" filter="fade">
                                      <p:cBhvr>
                                        <p:cTn id="83" dur="1000"/>
                                        <p:tgtEl>
                                          <p:spTgt spid="33"/>
                                        </p:tgtEl>
                                      </p:cBhvr>
                                    </p:animEffect>
                                  </p:childTnLst>
                                </p:cTn>
                              </p:par>
                              <p:par>
                                <p:cTn id="84" presetID="53" presetClass="entr" presetSubtype="16" fill="hold" nodeType="withEffect">
                                  <p:stCondLst>
                                    <p:cond delay="0"/>
                                  </p:stCondLst>
                                  <p:childTnLst>
                                    <p:set>
                                      <p:cBhvr>
                                        <p:cTn id="85" dur="1" fill="hold">
                                          <p:stCondLst>
                                            <p:cond delay="0"/>
                                          </p:stCondLst>
                                        </p:cTn>
                                        <p:tgtEl>
                                          <p:spTgt spid="18"/>
                                        </p:tgtEl>
                                        <p:attrNameLst>
                                          <p:attrName>style.visibility</p:attrName>
                                        </p:attrNameLst>
                                      </p:cBhvr>
                                      <p:to>
                                        <p:strVal val="visible"/>
                                      </p:to>
                                    </p:set>
                                    <p:anim calcmode="lin" valueType="num">
                                      <p:cBhvr>
                                        <p:cTn id="86" dur="1000" fill="hold"/>
                                        <p:tgtEl>
                                          <p:spTgt spid="18"/>
                                        </p:tgtEl>
                                        <p:attrNameLst>
                                          <p:attrName>ppt_w</p:attrName>
                                        </p:attrNameLst>
                                      </p:cBhvr>
                                      <p:tavLst>
                                        <p:tav tm="0">
                                          <p:val>
                                            <p:fltVal val="0"/>
                                          </p:val>
                                        </p:tav>
                                        <p:tav tm="100000">
                                          <p:val>
                                            <p:strVal val="#ppt_w"/>
                                          </p:val>
                                        </p:tav>
                                      </p:tavLst>
                                    </p:anim>
                                    <p:anim calcmode="lin" valueType="num">
                                      <p:cBhvr>
                                        <p:cTn id="87" dur="1000" fill="hold"/>
                                        <p:tgtEl>
                                          <p:spTgt spid="18"/>
                                        </p:tgtEl>
                                        <p:attrNameLst>
                                          <p:attrName>ppt_h</p:attrName>
                                        </p:attrNameLst>
                                      </p:cBhvr>
                                      <p:tavLst>
                                        <p:tav tm="0">
                                          <p:val>
                                            <p:fltVal val="0"/>
                                          </p:val>
                                        </p:tav>
                                        <p:tav tm="100000">
                                          <p:val>
                                            <p:strVal val="#ppt_h"/>
                                          </p:val>
                                        </p:tav>
                                      </p:tavLst>
                                    </p:anim>
                                    <p:animEffect transition="in" filter="fade">
                                      <p:cBhvr>
                                        <p:cTn id="88" dur="1000"/>
                                        <p:tgtEl>
                                          <p:spTgt spid="18"/>
                                        </p:tgtEl>
                                      </p:cBhvr>
                                    </p:animEffect>
                                  </p:childTnLst>
                                </p:cTn>
                              </p:par>
                              <p:par>
                                <p:cTn id="89" presetID="53" presetClass="entr" presetSubtype="16" fill="hold" grpId="0" nodeType="withEffect">
                                  <p:stCondLst>
                                    <p:cond delay="0"/>
                                  </p:stCondLst>
                                  <p:childTnLst>
                                    <p:set>
                                      <p:cBhvr>
                                        <p:cTn id="90" dur="1" fill="hold">
                                          <p:stCondLst>
                                            <p:cond delay="0"/>
                                          </p:stCondLst>
                                        </p:cTn>
                                        <p:tgtEl>
                                          <p:spTgt spid="37"/>
                                        </p:tgtEl>
                                        <p:attrNameLst>
                                          <p:attrName>style.visibility</p:attrName>
                                        </p:attrNameLst>
                                      </p:cBhvr>
                                      <p:to>
                                        <p:strVal val="visible"/>
                                      </p:to>
                                    </p:set>
                                    <p:anim calcmode="lin" valueType="num">
                                      <p:cBhvr>
                                        <p:cTn id="91" dur="1000" fill="hold"/>
                                        <p:tgtEl>
                                          <p:spTgt spid="37"/>
                                        </p:tgtEl>
                                        <p:attrNameLst>
                                          <p:attrName>ppt_w</p:attrName>
                                        </p:attrNameLst>
                                      </p:cBhvr>
                                      <p:tavLst>
                                        <p:tav tm="0">
                                          <p:val>
                                            <p:fltVal val="0"/>
                                          </p:val>
                                        </p:tav>
                                        <p:tav tm="100000">
                                          <p:val>
                                            <p:strVal val="#ppt_w"/>
                                          </p:val>
                                        </p:tav>
                                      </p:tavLst>
                                    </p:anim>
                                    <p:anim calcmode="lin" valueType="num">
                                      <p:cBhvr>
                                        <p:cTn id="92" dur="1000" fill="hold"/>
                                        <p:tgtEl>
                                          <p:spTgt spid="37"/>
                                        </p:tgtEl>
                                        <p:attrNameLst>
                                          <p:attrName>ppt_h</p:attrName>
                                        </p:attrNameLst>
                                      </p:cBhvr>
                                      <p:tavLst>
                                        <p:tav tm="0">
                                          <p:val>
                                            <p:fltVal val="0"/>
                                          </p:val>
                                        </p:tav>
                                        <p:tav tm="100000">
                                          <p:val>
                                            <p:strVal val="#ppt_h"/>
                                          </p:val>
                                        </p:tav>
                                      </p:tavLst>
                                    </p:anim>
                                    <p:animEffect transition="in" filter="fade">
                                      <p:cBhvr>
                                        <p:cTn id="93" dur="1000"/>
                                        <p:tgtEl>
                                          <p:spTgt spid="37"/>
                                        </p:tgtEl>
                                      </p:cBhvr>
                                    </p:animEffect>
                                  </p:childTnLst>
                                </p:cTn>
                              </p:par>
                            </p:childTnLst>
                          </p:cTn>
                        </p:par>
                        <p:par>
                          <p:cTn id="94" fill="hold">
                            <p:stCondLst>
                              <p:cond delay="8000"/>
                            </p:stCondLst>
                            <p:childTnLst>
                              <p:par>
                                <p:cTn id="95" presetID="42" presetClass="entr" presetSubtype="0" fill="hold" grpId="0" nodeType="afterEffect">
                                  <p:stCondLst>
                                    <p:cond delay="0"/>
                                  </p:stCondLst>
                                  <p:childTnLst>
                                    <p:set>
                                      <p:cBhvr>
                                        <p:cTn id="96" dur="1" fill="hold">
                                          <p:stCondLst>
                                            <p:cond delay="0"/>
                                          </p:stCondLst>
                                        </p:cTn>
                                        <p:tgtEl>
                                          <p:spTgt spid="40"/>
                                        </p:tgtEl>
                                        <p:attrNameLst>
                                          <p:attrName>style.visibility</p:attrName>
                                        </p:attrNameLst>
                                      </p:cBhvr>
                                      <p:to>
                                        <p:strVal val="visible"/>
                                      </p:to>
                                    </p:set>
                                    <p:animEffect transition="in" filter="fade">
                                      <p:cBhvr>
                                        <p:cTn id="97" dur="1000"/>
                                        <p:tgtEl>
                                          <p:spTgt spid="40"/>
                                        </p:tgtEl>
                                      </p:cBhvr>
                                    </p:animEffect>
                                    <p:anim calcmode="lin" valueType="num">
                                      <p:cBhvr>
                                        <p:cTn id="98" dur="1000" fill="hold"/>
                                        <p:tgtEl>
                                          <p:spTgt spid="40"/>
                                        </p:tgtEl>
                                        <p:attrNameLst>
                                          <p:attrName>ppt_x</p:attrName>
                                        </p:attrNameLst>
                                      </p:cBhvr>
                                      <p:tavLst>
                                        <p:tav tm="0">
                                          <p:val>
                                            <p:strVal val="#ppt_x"/>
                                          </p:val>
                                        </p:tav>
                                        <p:tav tm="100000">
                                          <p:val>
                                            <p:strVal val="#ppt_x"/>
                                          </p:val>
                                        </p:tav>
                                      </p:tavLst>
                                    </p:anim>
                                    <p:anim calcmode="lin" valueType="num">
                                      <p:cBhvr>
                                        <p:cTn id="99"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5" grpId="0" animBg="1"/>
      <p:bldP spid="31" grpId="0" animBg="1"/>
      <p:bldP spid="37" grpId="0" animBg="1"/>
      <p:bldP spid="39" grpId="0"/>
      <p:bldP spid="40" grpId="0"/>
      <p:bldP spid="41" grpId="0"/>
      <p:bldP spid="42" grpId="0"/>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1699</TotalTime>
  <Words>1424</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393</cp:revision>
  <dcterms:created xsi:type="dcterms:W3CDTF">2016-09-28T22:08:47Z</dcterms:created>
  <dcterms:modified xsi:type="dcterms:W3CDTF">2019-06-23T18:49:54Z</dcterms:modified>
</cp:coreProperties>
</file>