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1433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1712014" y="1558572"/>
            <a:ext cx="2106749" cy="942385"/>
            <a:chOff x="3667126" y="1319213"/>
            <a:chExt cx="1657350" cy="741362"/>
          </a:xfrm>
          <a:solidFill>
            <a:srgbClr val="44D7FB"/>
          </a:solidFill>
        </p:grpSpPr>
        <p:sp>
          <p:nvSpPr>
            <p:cNvPr id="7173" name="Freeform 5"/>
            <p:cNvSpPr>
              <a:spLocks/>
            </p:cNvSpPr>
            <p:nvPr/>
          </p:nvSpPr>
          <p:spPr bwMode="auto">
            <a:xfrm>
              <a:off x="3667126" y="1319213"/>
              <a:ext cx="1657350" cy="681037"/>
            </a:xfrm>
            <a:custGeom>
              <a:avLst/>
              <a:gdLst/>
              <a:ahLst/>
              <a:cxnLst>
                <a:cxn ang="0">
                  <a:pos x="1044" y="429"/>
                </a:cxn>
                <a:cxn ang="0">
                  <a:pos x="0" y="429"/>
                </a:cxn>
                <a:cxn ang="0">
                  <a:pos x="0" y="107"/>
                </a:cxn>
                <a:cxn ang="0">
                  <a:pos x="220" y="107"/>
                </a:cxn>
                <a:cxn ang="0">
                  <a:pos x="220" y="308"/>
                </a:cxn>
                <a:cxn ang="0">
                  <a:pos x="253" y="278"/>
                </a:cxn>
                <a:cxn ang="0">
                  <a:pos x="563" y="0"/>
                </a:cxn>
                <a:cxn ang="0">
                  <a:pos x="1044" y="426"/>
                </a:cxn>
                <a:cxn ang="0">
                  <a:pos x="1044" y="429"/>
                </a:cxn>
              </a:cxnLst>
              <a:rect l="0" t="0" r="r" b="b"/>
              <a:pathLst>
                <a:path w="1044" h="429">
                  <a:moveTo>
                    <a:pt x="1044" y="429"/>
                  </a:moveTo>
                  <a:lnTo>
                    <a:pt x="0" y="429"/>
                  </a:lnTo>
                  <a:lnTo>
                    <a:pt x="0" y="107"/>
                  </a:lnTo>
                  <a:lnTo>
                    <a:pt x="220" y="107"/>
                  </a:lnTo>
                  <a:lnTo>
                    <a:pt x="220" y="308"/>
                  </a:lnTo>
                  <a:lnTo>
                    <a:pt x="253" y="278"/>
                  </a:lnTo>
                  <a:lnTo>
                    <a:pt x="563" y="0"/>
                  </a:lnTo>
                  <a:lnTo>
                    <a:pt x="1044" y="426"/>
                  </a:lnTo>
                  <a:lnTo>
                    <a:pt x="1044" y="42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0" name="Group 19"/>
            <p:cNvGrpSpPr/>
            <p:nvPr/>
          </p:nvGrpSpPr>
          <p:grpSpPr>
            <a:xfrm>
              <a:off x="3667126" y="1489075"/>
              <a:ext cx="1657350" cy="571500"/>
              <a:chOff x="3667126" y="1489075"/>
              <a:chExt cx="1657350" cy="571500"/>
            </a:xfrm>
            <a:grpFill/>
          </p:grpSpPr>
          <p:sp>
            <p:nvSpPr>
              <p:cNvPr id="7174" name="Freeform 6"/>
              <p:cNvSpPr>
                <a:spLocks/>
              </p:cNvSpPr>
              <p:nvPr/>
            </p:nvSpPr>
            <p:spPr bwMode="auto">
              <a:xfrm>
                <a:off x="4016376" y="1489075"/>
                <a:ext cx="52388" cy="319087"/>
              </a:xfrm>
              <a:custGeom>
                <a:avLst/>
                <a:gdLst/>
                <a:ahLst/>
                <a:cxnLst>
                  <a:cxn ang="0">
                    <a:pos x="33" y="171"/>
                  </a:cxn>
                  <a:cxn ang="0">
                    <a:pos x="0" y="201"/>
                  </a:cxn>
                  <a:cxn ang="0">
                    <a:pos x="0" y="0"/>
                  </a:cxn>
                  <a:cxn ang="0">
                    <a:pos x="2" y="0"/>
                  </a:cxn>
                  <a:cxn ang="0">
                    <a:pos x="33" y="77"/>
                  </a:cxn>
                  <a:cxn ang="0">
                    <a:pos x="33" y="171"/>
                  </a:cxn>
                </a:cxnLst>
                <a:rect l="0" t="0" r="r" b="b"/>
                <a:pathLst>
                  <a:path w="33" h="201">
                    <a:moveTo>
                      <a:pt x="33" y="171"/>
                    </a:moveTo>
                    <a:lnTo>
                      <a:pt x="0" y="201"/>
                    </a:lnTo>
                    <a:lnTo>
                      <a:pt x="0" y="0"/>
                    </a:lnTo>
                    <a:lnTo>
                      <a:pt x="2" y="0"/>
                    </a:lnTo>
                    <a:lnTo>
                      <a:pt x="33" y="77"/>
                    </a:lnTo>
                    <a:lnTo>
                      <a:pt x="33" y="17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75" name="Freeform 7"/>
              <p:cNvSpPr>
                <a:spLocks/>
              </p:cNvSpPr>
              <p:nvPr/>
            </p:nvSpPr>
            <p:spPr bwMode="auto">
              <a:xfrm>
                <a:off x="3667126" y="2000250"/>
                <a:ext cx="1657350" cy="60325"/>
              </a:xfrm>
              <a:custGeom>
                <a:avLst/>
                <a:gdLst/>
                <a:ahLst/>
                <a:cxnLst>
                  <a:cxn ang="0">
                    <a:pos x="1016" y="38"/>
                  </a:cxn>
                  <a:cxn ang="0">
                    <a:pos x="55" y="38"/>
                  </a:cxn>
                  <a:cxn ang="0">
                    <a:pos x="41" y="38"/>
                  </a:cxn>
                  <a:cxn ang="0">
                    <a:pos x="0" y="0"/>
                  </a:cxn>
                  <a:cxn ang="0">
                    <a:pos x="1044" y="0"/>
                  </a:cxn>
                  <a:cxn ang="0">
                    <a:pos x="1016" y="38"/>
                  </a:cxn>
                </a:cxnLst>
                <a:rect l="0" t="0" r="r" b="b"/>
                <a:pathLst>
                  <a:path w="1044" h="38">
                    <a:moveTo>
                      <a:pt x="1016" y="38"/>
                    </a:moveTo>
                    <a:lnTo>
                      <a:pt x="55" y="38"/>
                    </a:lnTo>
                    <a:lnTo>
                      <a:pt x="41" y="38"/>
                    </a:lnTo>
                    <a:lnTo>
                      <a:pt x="0" y="0"/>
                    </a:lnTo>
                    <a:lnTo>
                      <a:pt x="1044" y="0"/>
                    </a:lnTo>
                    <a:lnTo>
                      <a:pt x="1016" y="38"/>
                    </a:lnTo>
                    <a:close/>
                  </a:path>
                </a:pathLst>
              </a:custGeom>
              <a:solidFill>
                <a:srgbClr val="1CAF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25" name="Group 24"/>
          <p:cNvGrpSpPr/>
          <p:nvPr/>
        </p:nvGrpSpPr>
        <p:grpSpPr>
          <a:xfrm>
            <a:off x="779717" y="2500957"/>
            <a:ext cx="4152959" cy="992836"/>
            <a:chOff x="2933701" y="2060575"/>
            <a:chExt cx="3267075" cy="781050"/>
          </a:xfrm>
          <a:solidFill>
            <a:srgbClr val="36B8E3"/>
          </a:solidFill>
        </p:grpSpPr>
        <p:sp>
          <p:nvSpPr>
            <p:cNvPr id="7176" name="Freeform 8"/>
            <p:cNvSpPr>
              <a:spLocks/>
            </p:cNvSpPr>
            <p:nvPr/>
          </p:nvSpPr>
          <p:spPr bwMode="auto">
            <a:xfrm>
              <a:off x="2933701" y="2060575"/>
              <a:ext cx="3267075" cy="711200"/>
            </a:xfrm>
            <a:custGeom>
              <a:avLst/>
              <a:gdLst/>
              <a:ahLst/>
              <a:cxnLst>
                <a:cxn ang="0">
                  <a:pos x="2058" y="448"/>
                </a:cxn>
                <a:cxn ang="0">
                  <a:pos x="0" y="448"/>
                </a:cxn>
                <a:cxn ang="0">
                  <a:pos x="0" y="448"/>
                </a:cxn>
                <a:cxn ang="0">
                  <a:pos x="503" y="0"/>
                </a:cxn>
                <a:cxn ang="0">
                  <a:pos x="517" y="0"/>
                </a:cxn>
                <a:cxn ang="0">
                  <a:pos x="1478" y="0"/>
                </a:cxn>
                <a:cxn ang="0">
                  <a:pos x="1553" y="0"/>
                </a:cxn>
                <a:cxn ang="0">
                  <a:pos x="2058" y="448"/>
                </a:cxn>
              </a:cxnLst>
              <a:rect l="0" t="0" r="r" b="b"/>
              <a:pathLst>
                <a:path w="2058" h="448">
                  <a:moveTo>
                    <a:pt x="2058" y="448"/>
                  </a:moveTo>
                  <a:lnTo>
                    <a:pt x="0" y="448"/>
                  </a:lnTo>
                  <a:lnTo>
                    <a:pt x="0" y="448"/>
                  </a:lnTo>
                  <a:lnTo>
                    <a:pt x="503" y="0"/>
                  </a:lnTo>
                  <a:lnTo>
                    <a:pt x="517" y="0"/>
                  </a:lnTo>
                  <a:lnTo>
                    <a:pt x="1478" y="0"/>
                  </a:lnTo>
                  <a:lnTo>
                    <a:pt x="1553" y="0"/>
                  </a:lnTo>
                  <a:lnTo>
                    <a:pt x="2058" y="44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77" name="Freeform 9"/>
            <p:cNvSpPr>
              <a:spLocks/>
            </p:cNvSpPr>
            <p:nvPr/>
          </p:nvSpPr>
          <p:spPr bwMode="auto">
            <a:xfrm>
              <a:off x="2933701" y="2771775"/>
              <a:ext cx="3267075" cy="69850"/>
            </a:xfrm>
            <a:custGeom>
              <a:avLst/>
              <a:gdLst/>
              <a:ahLst/>
              <a:cxnLst>
                <a:cxn ang="0">
                  <a:pos x="2006" y="44"/>
                </a:cxn>
                <a:cxn ang="0">
                  <a:pos x="55" y="44"/>
                </a:cxn>
                <a:cxn ang="0">
                  <a:pos x="0" y="0"/>
                </a:cxn>
                <a:cxn ang="0">
                  <a:pos x="2058" y="0"/>
                </a:cxn>
                <a:cxn ang="0">
                  <a:pos x="2006" y="44"/>
                </a:cxn>
              </a:cxnLst>
              <a:rect l="0" t="0" r="r" b="b"/>
              <a:pathLst>
                <a:path w="2058" h="44">
                  <a:moveTo>
                    <a:pt x="2006" y="44"/>
                  </a:moveTo>
                  <a:lnTo>
                    <a:pt x="55" y="44"/>
                  </a:lnTo>
                  <a:lnTo>
                    <a:pt x="0" y="0"/>
                  </a:lnTo>
                  <a:lnTo>
                    <a:pt x="2058" y="0"/>
                  </a:lnTo>
                  <a:lnTo>
                    <a:pt x="2006" y="44"/>
                  </a:lnTo>
                  <a:close/>
                </a:path>
              </a:pathLst>
            </a:custGeom>
            <a:solidFill>
              <a:srgbClr val="0E90B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4" name="Group 23"/>
          <p:cNvGrpSpPr/>
          <p:nvPr/>
        </p:nvGrpSpPr>
        <p:grpSpPr>
          <a:xfrm>
            <a:off x="585993" y="3493792"/>
            <a:ext cx="4540407" cy="1043285"/>
            <a:chOff x="2781301" y="2841625"/>
            <a:chExt cx="3571875" cy="820738"/>
          </a:xfrm>
          <a:solidFill>
            <a:srgbClr val="239BD3"/>
          </a:solidFill>
        </p:grpSpPr>
        <p:sp>
          <p:nvSpPr>
            <p:cNvPr id="7178" name="Freeform 10"/>
            <p:cNvSpPr>
              <a:spLocks/>
            </p:cNvSpPr>
            <p:nvPr/>
          </p:nvSpPr>
          <p:spPr bwMode="auto">
            <a:xfrm>
              <a:off x="2781301" y="2841625"/>
              <a:ext cx="3571875" cy="741362"/>
            </a:xfrm>
            <a:custGeom>
              <a:avLst/>
              <a:gdLst/>
              <a:ahLst/>
              <a:cxnLst>
                <a:cxn ang="0">
                  <a:pos x="151" y="0"/>
                </a:cxn>
                <a:cxn ang="0">
                  <a:pos x="2102" y="0"/>
                </a:cxn>
                <a:cxn ang="0">
                  <a:pos x="2204" y="0"/>
                </a:cxn>
                <a:cxn ang="0">
                  <a:pos x="2250" y="44"/>
                </a:cxn>
                <a:cxn ang="0">
                  <a:pos x="1833" y="44"/>
                </a:cxn>
                <a:cxn ang="0">
                  <a:pos x="1833" y="143"/>
                </a:cxn>
                <a:cxn ang="0">
                  <a:pos x="1833" y="467"/>
                </a:cxn>
                <a:cxn ang="0">
                  <a:pos x="415" y="467"/>
                </a:cxn>
                <a:cxn ang="0">
                  <a:pos x="415" y="143"/>
                </a:cxn>
                <a:cxn ang="0">
                  <a:pos x="415" y="44"/>
                </a:cxn>
                <a:cxn ang="0">
                  <a:pos x="0" y="44"/>
                </a:cxn>
                <a:cxn ang="0">
                  <a:pos x="50" y="0"/>
                </a:cxn>
                <a:cxn ang="0">
                  <a:pos x="151" y="0"/>
                </a:cxn>
              </a:cxnLst>
              <a:rect l="0" t="0" r="r" b="b"/>
              <a:pathLst>
                <a:path w="2250" h="467">
                  <a:moveTo>
                    <a:pt x="151" y="0"/>
                  </a:moveTo>
                  <a:lnTo>
                    <a:pt x="2102" y="0"/>
                  </a:lnTo>
                  <a:lnTo>
                    <a:pt x="2204" y="0"/>
                  </a:lnTo>
                  <a:lnTo>
                    <a:pt x="2250" y="44"/>
                  </a:lnTo>
                  <a:lnTo>
                    <a:pt x="1833" y="44"/>
                  </a:lnTo>
                  <a:lnTo>
                    <a:pt x="1833" y="143"/>
                  </a:lnTo>
                  <a:lnTo>
                    <a:pt x="1833" y="467"/>
                  </a:lnTo>
                  <a:lnTo>
                    <a:pt x="415" y="467"/>
                  </a:lnTo>
                  <a:lnTo>
                    <a:pt x="415" y="143"/>
                  </a:lnTo>
                  <a:lnTo>
                    <a:pt x="415" y="44"/>
                  </a:lnTo>
                  <a:lnTo>
                    <a:pt x="0" y="44"/>
                  </a:lnTo>
                  <a:lnTo>
                    <a:pt x="50" y="0"/>
                  </a:lnTo>
                  <a:lnTo>
                    <a:pt x="15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21" name="Group 20"/>
            <p:cNvGrpSpPr/>
            <p:nvPr/>
          </p:nvGrpSpPr>
          <p:grpSpPr>
            <a:xfrm>
              <a:off x="2781301" y="2911475"/>
              <a:ext cx="3571875" cy="750888"/>
              <a:chOff x="2781301" y="2911475"/>
              <a:chExt cx="3571875" cy="750888"/>
            </a:xfrm>
            <a:grpFill/>
          </p:grpSpPr>
          <p:sp>
            <p:nvSpPr>
              <p:cNvPr id="7179" name="Freeform 11"/>
              <p:cNvSpPr>
                <a:spLocks/>
              </p:cNvSpPr>
              <p:nvPr/>
            </p:nvSpPr>
            <p:spPr bwMode="auto">
              <a:xfrm>
                <a:off x="2781301" y="2911475"/>
                <a:ext cx="658813" cy="157162"/>
              </a:xfrm>
              <a:custGeom>
                <a:avLst/>
                <a:gdLst/>
                <a:ahLst/>
                <a:cxnLst>
                  <a:cxn ang="0">
                    <a:pos x="415" y="99"/>
                  </a:cxn>
                  <a:cxn ang="0">
                    <a:pos x="132" y="99"/>
                  </a:cxn>
                  <a:cxn ang="0">
                    <a:pos x="0" y="0"/>
                  </a:cxn>
                  <a:cxn ang="0">
                    <a:pos x="415" y="0"/>
                  </a:cxn>
                  <a:cxn ang="0">
                    <a:pos x="415" y="99"/>
                  </a:cxn>
                </a:cxnLst>
                <a:rect l="0" t="0" r="r" b="b"/>
                <a:pathLst>
                  <a:path w="415" h="99">
                    <a:moveTo>
                      <a:pt x="415" y="99"/>
                    </a:moveTo>
                    <a:lnTo>
                      <a:pt x="132" y="99"/>
                    </a:lnTo>
                    <a:lnTo>
                      <a:pt x="0" y="0"/>
                    </a:lnTo>
                    <a:lnTo>
                      <a:pt x="415" y="0"/>
                    </a:lnTo>
                    <a:lnTo>
                      <a:pt x="415" y="99"/>
                    </a:lnTo>
                    <a:close/>
                  </a:path>
                </a:pathLst>
              </a:custGeom>
              <a:solidFill>
                <a:srgbClr val="0073A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80" name="Freeform 12"/>
              <p:cNvSpPr>
                <a:spLocks/>
              </p:cNvSpPr>
              <p:nvPr/>
            </p:nvSpPr>
            <p:spPr bwMode="auto">
              <a:xfrm>
                <a:off x="5691188" y="2911475"/>
                <a:ext cx="661988" cy="157162"/>
              </a:xfrm>
              <a:custGeom>
                <a:avLst/>
                <a:gdLst/>
                <a:ahLst/>
                <a:cxnLst>
                  <a:cxn ang="0">
                    <a:pos x="0" y="99"/>
                  </a:cxn>
                  <a:cxn ang="0">
                    <a:pos x="0" y="0"/>
                  </a:cxn>
                  <a:cxn ang="0">
                    <a:pos x="417" y="0"/>
                  </a:cxn>
                  <a:cxn ang="0">
                    <a:pos x="263" y="99"/>
                  </a:cxn>
                  <a:cxn ang="0">
                    <a:pos x="0" y="99"/>
                  </a:cxn>
                </a:cxnLst>
                <a:rect l="0" t="0" r="r" b="b"/>
                <a:pathLst>
                  <a:path w="417" h="99">
                    <a:moveTo>
                      <a:pt x="0" y="99"/>
                    </a:moveTo>
                    <a:lnTo>
                      <a:pt x="0" y="0"/>
                    </a:lnTo>
                    <a:lnTo>
                      <a:pt x="417" y="0"/>
                    </a:lnTo>
                    <a:lnTo>
                      <a:pt x="263" y="99"/>
                    </a:lnTo>
                    <a:lnTo>
                      <a:pt x="0" y="99"/>
                    </a:lnTo>
                    <a:close/>
                  </a:path>
                </a:pathLst>
              </a:custGeom>
              <a:solidFill>
                <a:srgbClr val="0073A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81" name="Freeform 13"/>
              <p:cNvSpPr>
                <a:spLocks/>
              </p:cNvSpPr>
              <p:nvPr/>
            </p:nvSpPr>
            <p:spPr bwMode="auto">
              <a:xfrm>
                <a:off x="3440113" y="3582988"/>
                <a:ext cx="2251075" cy="79375"/>
              </a:xfrm>
              <a:custGeom>
                <a:avLst/>
                <a:gdLst/>
                <a:ahLst/>
                <a:cxnLst>
                  <a:cxn ang="0">
                    <a:pos x="1313" y="50"/>
                  </a:cxn>
                  <a:cxn ang="0">
                    <a:pos x="93" y="50"/>
                  </a:cxn>
                  <a:cxn ang="0">
                    <a:pos x="0" y="0"/>
                  </a:cxn>
                  <a:cxn ang="0">
                    <a:pos x="1418" y="0"/>
                  </a:cxn>
                  <a:cxn ang="0">
                    <a:pos x="1313" y="50"/>
                  </a:cxn>
                </a:cxnLst>
                <a:rect l="0" t="0" r="r" b="b"/>
                <a:pathLst>
                  <a:path w="1418" h="50">
                    <a:moveTo>
                      <a:pt x="1313" y="50"/>
                    </a:moveTo>
                    <a:lnTo>
                      <a:pt x="93" y="50"/>
                    </a:lnTo>
                    <a:lnTo>
                      <a:pt x="0" y="0"/>
                    </a:lnTo>
                    <a:lnTo>
                      <a:pt x="1418" y="0"/>
                    </a:lnTo>
                    <a:lnTo>
                      <a:pt x="1313" y="50"/>
                    </a:lnTo>
                    <a:close/>
                  </a:path>
                </a:pathLst>
              </a:custGeom>
              <a:solidFill>
                <a:srgbClr val="0073A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23" name="Group 22"/>
          <p:cNvGrpSpPr/>
          <p:nvPr/>
        </p:nvGrpSpPr>
        <p:grpSpPr>
          <a:xfrm>
            <a:off x="1423446" y="4537078"/>
            <a:ext cx="2861465" cy="1021087"/>
            <a:chOff x="3440113" y="3662363"/>
            <a:chExt cx="2251075" cy="803275"/>
          </a:xfrm>
          <a:solidFill>
            <a:srgbClr val="157EBF"/>
          </a:solidFill>
        </p:grpSpPr>
        <p:sp>
          <p:nvSpPr>
            <p:cNvPr id="7182" name="Freeform 14"/>
            <p:cNvSpPr>
              <a:spLocks/>
            </p:cNvSpPr>
            <p:nvPr/>
          </p:nvSpPr>
          <p:spPr bwMode="auto">
            <a:xfrm>
              <a:off x="3440113" y="3662363"/>
              <a:ext cx="2251075" cy="803275"/>
            </a:xfrm>
            <a:custGeom>
              <a:avLst/>
              <a:gdLst/>
              <a:ahLst/>
              <a:cxnLst>
                <a:cxn ang="0">
                  <a:pos x="569" y="506"/>
                </a:cxn>
                <a:cxn ang="0">
                  <a:pos x="0" y="506"/>
                </a:cxn>
                <a:cxn ang="0">
                  <a:pos x="0" y="0"/>
                </a:cxn>
                <a:cxn ang="0">
                  <a:pos x="93" y="0"/>
                </a:cxn>
                <a:cxn ang="0">
                  <a:pos x="1313" y="0"/>
                </a:cxn>
                <a:cxn ang="0">
                  <a:pos x="1418" y="0"/>
                </a:cxn>
                <a:cxn ang="0">
                  <a:pos x="1418" y="506"/>
                </a:cxn>
                <a:cxn ang="0">
                  <a:pos x="857" y="506"/>
                </a:cxn>
                <a:cxn ang="0">
                  <a:pos x="857" y="88"/>
                </a:cxn>
                <a:cxn ang="0">
                  <a:pos x="816" y="88"/>
                </a:cxn>
                <a:cxn ang="0">
                  <a:pos x="613" y="88"/>
                </a:cxn>
                <a:cxn ang="0">
                  <a:pos x="569" y="88"/>
                </a:cxn>
                <a:cxn ang="0">
                  <a:pos x="569" y="506"/>
                </a:cxn>
              </a:cxnLst>
              <a:rect l="0" t="0" r="r" b="b"/>
              <a:pathLst>
                <a:path w="1418" h="506">
                  <a:moveTo>
                    <a:pt x="569" y="506"/>
                  </a:moveTo>
                  <a:lnTo>
                    <a:pt x="0" y="506"/>
                  </a:lnTo>
                  <a:lnTo>
                    <a:pt x="0" y="0"/>
                  </a:lnTo>
                  <a:lnTo>
                    <a:pt x="93" y="0"/>
                  </a:lnTo>
                  <a:lnTo>
                    <a:pt x="1313" y="0"/>
                  </a:lnTo>
                  <a:lnTo>
                    <a:pt x="1418" y="0"/>
                  </a:lnTo>
                  <a:lnTo>
                    <a:pt x="1418" y="506"/>
                  </a:lnTo>
                  <a:lnTo>
                    <a:pt x="857" y="506"/>
                  </a:lnTo>
                  <a:lnTo>
                    <a:pt x="857" y="88"/>
                  </a:lnTo>
                  <a:lnTo>
                    <a:pt x="816" y="88"/>
                  </a:lnTo>
                  <a:lnTo>
                    <a:pt x="613" y="88"/>
                  </a:lnTo>
                  <a:lnTo>
                    <a:pt x="569" y="88"/>
                  </a:lnTo>
                  <a:lnTo>
                    <a:pt x="569" y="50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22" name="Group 21"/>
            <p:cNvGrpSpPr/>
            <p:nvPr/>
          </p:nvGrpSpPr>
          <p:grpSpPr>
            <a:xfrm>
              <a:off x="4343401" y="3802063"/>
              <a:ext cx="457200" cy="663575"/>
              <a:chOff x="4343401" y="3802063"/>
              <a:chExt cx="457200" cy="663575"/>
            </a:xfrm>
            <a:grpFill/>
          </p:grpSpPr>
          <p:sp>
            <p:nvSpPr>
              <p:cNvPr id="7183" name="Freeform 15"/>
              <p:cNvSpPr>
                <a:spLocks/>
              </p:cNvSpPr>
              <p:nvPr/>
            </p:nvSpPr>
            <p:spPr bwMode="auto">
              <a:xfrm>
                <a:off x="4735513" y="3802063"/>
                <a:ext cx="65088" cy="663575"/>
              </a:xfrm>
              <a:custGeom>
                <a:avLst/>
                <a:gdLst/>
                <a:ahLst/>
                <a:cxnLst>
                  <a:cxn ang="0">
                    <a:pos x="41" y="418"/>
                  </a:cxn>
                  <a:cxn ang="0">
                    <a:pos x="0" y="365"/>
                  </a:cxn>
                  <a:cxn ang="0">
                    <a:pos x="0" y="0"/>
                  </a:cxn>
                  <a:cxn ang="0">
                    <a:pos x="41" y="0"/>
                  </a:cxn>
                  <a:cxn ang="0">
                    <a:pos x="41" y="418"/>
                  </a:cxn>
                </a:cxnLst>
                <a:rect l="0" t="0" r="r" b="b"/>
                <a:pathLst>
                  <a:path w="41" h="418">
                    <a:moveTo>
                      <a:pt x="41" y="418"/>
                    </a:moveTo>
                    <a:lnTo>
                      <a:pt x="0" y="365"/>
                    </a:lnTo>
                    <a:lnTo>
                      <a:pt x="0" y="0"/>
                    </a:lnTo>
                    <a:lnTo>
                      <a:pt x="41" y="0"/>
                    </a:lnTo>
                    <a:lnTo>
                      <a:pt x="41" y="418"/>
                    </a:lnTo>
                    <a:close/>
                  </a:path>
                </a:pathLst>
              </a:custGeom>
              <a:solidFill>
                <a:srgbClr val="00569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84" name="Freeform 16"/>
              <p:cNvSpPr>
                <a:spLocks/>
              </p:cNvSpPr>
              <p:nvPr/>
            </p:nvSpPr>
            <p:spPr bwMode="auto">
              <a:xfrm>
                <a:off x="4343401" y="3802063"/>
                <a:ext cx="69850" cy="663575"/>
              </a:xfrm>
              <a:custGeom>
                <a:avLst/>
                <a:gdLst/>
                <a:ahLst/>
                <a:cxnLst>
                  <a:cxn ang="0">
                    <a:pos x="0" y="418"/>
                  </a:cxn>
                  <a:cxn ang="0">
                    <a:pos x="0" y="0"/>
                  </a:cxn>
                  <a:cxn ang="0">
                    <a:pos x="44" y="0"/>
                  </a:cxn>
                  <a:cxn ang="0">
                    <a:pos x="44" y="360"/>
                  </a:cxn>
                  <a:cxn ang="0">
                    <a:pos x="0" y="418"/>
                  </a:cxn>
                </a:cxnLst>
                <a:rect l="0" t="0" r="r" b="b"/>
                <a:pathLst>
                  <a:path w="44" h="418">
                    <a:moveTo>
                      <a:pt x="0" y="418"/>
                    </a:moveTo>
                    <a:lnTo>
                      <a:pt x="0" y="0"/>
                    </a:lnTo>
                    <a:lnTo>
                      <a:pt x="44" y="0"/>
                    </a:lnTo>
                    <a:lnTo>
                      <a:pt x="44" y="360"/>
                    </a:lnTo>
                    <a:lnTo>
                      <a:pt x="0" y="418"/>
                    </a:lnTo>
                    <a:close/>
                  </a:path>
                </a:pathLst>
              </a:custGeom>
              <a:solidFill>
                <a:srgbClr val="00569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56" name="Group 55"/>
          <p:cNvGrpSpPr/>
          <p:nvPr/>
        </p:nvGrpSpPr>
        <p:grpSpPr>
          <a:xfrm>
            <a:off x="5744122" y="1208553"/>
            <a:ext cx="5943602" cy="914400"/>
            <a:chOff x="2879034" y="5745833"/>
            <a:chExt cx="6050735" cy="813644"/>
          </a:xfrm>
          <a:effectLst>
            <a:outerShdw blurRad="50800" dist="38100" dir="2700000" algn="tl" rotWithShape="0">
              <a:prstClr val="black">
                <a:alpha val="40000"/>
              </a:prstClr>
            </a:outerShdw>
          </a:effectLst>
        </p:grpSpPr>
        <p:grpSp>
          <p:nvGrpSpPr>
            <p:cNvPr id="57" name="Group 12"/>
            <p:cNvGrpSpPr/>
            <p:nvPr/>
          </p:nvGrpSpPr>
          <p:grpSpPr>
            <a:xfrm>
              <a:off x="2879034" y="5745833"/>
              <a:ext cx="6050735" cy="813644"/>
              <a:chOff x="323619" y="3562350"/>
              <a:chExt cx="3907855" cy="739677"/>
            </a:xfrm>
          </p:grpSpPr>
          <p:sp>
            <p:nvSpPr>
              <p:cNvPr id="60" name="Rectangle 59"/>
              <p:cNvSpPr/>
              <p:nvPr/>
            </p:nvSpPr>
            <p:spPr>
              <a:xfrm>
                <a:off x="800500" y="3562350"/>
                <a:ext cx="3430974" cy="739676"/>
              </a:xfrm>
              <a:prstGeom prst="rect">
                <a:avLst/>
              </a:prstGeom>
              <a:solidFill>
                <a:schemeClr val="bg1">
                  <a:lumMod val="95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1" name="Rectangle 60"/>
              <p:cNvSpPr/>
              <p:nvPr/>
            </p:nvSpPr>
            <p:spPr>
              <a:xfrm>
                <a:off x="323619" y="3562350"/>
                <a:ext cx="541087" cy="739677"/>
              </a:xfrm>
              <a:prstGeom prst="rect">
                <a:avLst/>
              </a:prstGeom>
              <a:solidFill>
                <a:srgbClr val="44D7F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58" name="TextBox 57"/>
            <p:cNvSpPr txBox="1"/>
            <p:nvPr/>
          </p:nvSpPr>
          <p:spPr>
            <a:xfrm>
              <a:off x="3782602" y="5796541"/>
              <a:ext cx="4740443" cy="712045"/>
            </a:xfrm>
            <a:prstGeom prst="rect">
              <a:avLst/>
            </a:prstGeom>
            <a:noFill/>
          </p:spPr>
          <p:txBody>
            <a:bodyPr wrap="square" rtlCol="0">
              <a:spAutoFit/>
            </a:bodyPr>
            <a:lstStyle/>
            <a:p>
              <a:r>
                <a:rPr lang="en-US" b="1" dirty="0">
                  <a:solidFill>
                    <a:srgbClr val="44D7FB"/>
                  </a:solidFill>
                  <a:latin typeface="Candara" panose="020E0502030303020204" pitchFamily="34" charset="0"/>
                </a:rPr>
                <a:t>LOREM IPSUM</a:t>
              </a:r>
            </a:p>
            <a:p>
              <a:r>
                <a:rPr lang="en-US" sz="1400" dirty="0">
                  <a:solidFill>
                    <a:srgbClr val="181717"/>
                  </a:solidFill>
                  <a:latin typeface="Candara" panose="020E0502030303020204" pitchFamily="34" charset="0"/>
                </a:rPr>
                <a:t>Lorem ipsum dolor sit amet, consectetur adipiscing elit, sed do eiusmod tempor incididunt ut labore et dolore</a:t>
              </a:r>
            </a:p>
          </p:txBody>
        </p:sp>
        <p:sp>
          <p:nvSpPr>
            <p:cNvPr id="59" name="TextBox 58"/>
            <p:cNvSpPr txBox="1"/>
            <p:nvPr/>
          </p:nvSpPr>
          <p:spPr>
            <a:xfrm>
              <a:off x="2911921" y="5943284"/>
              <a:ext cx="837794" cy="410795"/>
            </a:xfrm>
            <a:prstGeom prst="rect">
              <a:avLst/>
            </a:prstGeom>
            <a:noFill/>
          </p:spPr>
          <p:txBody>
            <a:bodyPr wrap="square" rtlCol="0">
              <a:spAutoFit/>
            </a:bodyPr>
            <a:lstStyle/>
            <a:p>
              <a:pPr algn="ctr"/>
              <a:r>
                <a:rPr lang="en-US" sz="2400" b="1" dirty="0">
                  <a:solidFill>
                    <a:schemeClr val="bg1"/>
                  </a:solidFill>
                </a:rPr>
                <a:t>23%</a:t>
              </a:r>
            </a:p>
          </p:txBody>
        </p:sp>
      </p:grpSp>
      <p:grpSp>
        <p:nvGrpSpPr>
          <p:cNvPr id="62" name="Group 61"/>
          <p:cNvGrpSpPr/>
          <p:nvPr/>
        </p:nvGrpSpPr>
        <p:grpSpPr>
          <a:xfrm>
            <a:off x="5744122" y="2441485"/>
            <a:ext cx="5943602" cy="914400"/>
            <a:chOff x="2879034" y="5745833"/>
            <a:chExt cx="6050735" cy="813644"/>
          </a:xfrm>
          <a:effectLst>
            <a:outerShdw blurRad="50800" dist="38100" dir="2700000" algn="tl" rotWithShape="0">
              <a:prstClr val="black">
                <a:alpha val="40000"/>
              </a:prstClr>
            </a:outerShdw>
          </a:effectLst>
        </p:grpSpPr>
        <p:grpSp>
          <p:nvGrpSpPr>
            <p:cNvPr id="63" name="Group 12"/>
            <p:cNvGrpSpPr/>
            <p:nvPr/>
          </p:nvGrpSpPr>
          <p:grpSpPr>
            <a:xfrm>
              <a:off x="2879034" y="5745833"/>
              <a:ext cx="6050735" cy="813644"/>
              <a:chOff x="323619" y="3562350"/>
              <a:chExt cx="3907855" cy="739677"/>
            </a:xfrm>
          </p:grpSpPr>
          <p:sp>
            <p:nvSpPr>
              <p:cNvPr id="66" name="Rectangle 65"/>
              <p:cNvSpPr/>
              <p:nvPr/>
            </p:nvSpPr>
            <p:spPr>
              <a:xfrm>
                <a:off x="800500" y="3562350"/>
                <a:ext cx="3430974" cy="739676"/>
              </a:xfrm>
              <a:prstGeom prst="rect">
                <a:avLst/>
              </a:prstGeom>
              <a:solidFill>
                <a:schemeClr val="bg1">
                  <a:lumMod val="95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7" name="Rectangle 66"/>
              <p:cNvSpPr/>
              <p:nvPr/>
            </p:nvSpPr>
            <p:spPr>
              <a:xfrm>
                <a:off x="323619" y="3562350"/>
                <a:ext cx="541087" cy="739677"/>
              </a:xfrm>
              <a:prstGeom prst="rect">
                <a:avLst/>
              </a:prstGeom>
              <a:solidFill>
                <a:srgbClr val="36B8E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64" name="TextBox 63"/>
            <p:cNvSpPr txBox="1"/>
            <p:nvPr/>
          </p:nvSpPr>
          <p:spPr>
            <a:xfrm>
              <a:off x="3782602" y="5796541"/>
              <a:ext cx="4740443" cy="712045"/>
            </a:xfrm>
            <a:prstGeom prst="rect">
              <a:avLst/>
            </a:prstGeom>
            <a:noFill/>
          </p:spPr>
          <p:txBody>
            <a:bodyPr wrap="square" rtlCol="0">
              <a:spAutoFit/>
            </a:bodyPr>
            <a:lstStyle/>
            <a:p>
              <a:r>
                <a:rPr lang="en-US" b="1" dirty="0">
                  <a:solidFill>
                    <a:srgbClr val="36B8E3"/>
                  </a:solidFill>
                  <a:latin typeface="Candara" panose="020E0502030303020204" pitchFamily="34" charset="0"/>
                </a:rPr>
                <a:t>LOREM IPSUM</a:t>
              </a:r>
            </a:p>
            <a:p>
              <a:r>
                <a:rPr lang="en-US" sz="1400" dirty="0">
                  <a:solidFill>
                    <a:srgbClr val="181717"/>
                  </a:solidFill>
                  <a:latin typeface="Candara" panose="020E0502030303020204" pitchFamily="34" charset="0"/>
                </a:rPr>
                <a:t>Lorem ipsum dolor sit amet, consectetur adipiscing elit, sed do eiusmod tempor incididunt ut labore et dolore</a:t>
              </a:r>
            </a:p>
          </p:txBody>
        </p:sp>
        <p:sp>
          <p:nvSpPr>
            <p:cNvPr id="65" name="TextBox 64"/>
            <p:cNvSpPr txBox="1"/>
            <p:nvPr/>
          </p:nvSpPr>
          <p:spPr>
            <a:xfrm>
              <a:off x="2911921" y="5943284"/>
              <a:ext cx="837794" cy="410795"/>
            </a:xfrm>
            <a:prstGeom prst="rect">
              <a:avLst/>
            </a:prstGeom>
            <a:noFill/>
          </p:spPr>
          <p:txBody>
            <a:bodyPr wrap="square" rtlCol="0">
              <a:spAutoFit/>
            </a:bodyPr>
            <a:lstStyle/>
            <a:p>
              <a:pPr algn="ctr"/>
              <a:r>
                <a:rPr lang="en-US" sz="2400" b="1" dirty="0">
                  <a:solidFill>
                    <a:schemeClr val="bg1"/>
                  </a:solidFill>
                </a:rPr>
                <a:t>78%</a:t>
              </a:r>
            </a:p>
          </p:txBody>
        </p:sp>
      </p:grpSp>
      <p:grpSp>
        <p:nvGrpSpPr>
          <p:cNvPr id="68" name="Group 67"/>
          <p:cNvGrpSpPr/>
          <p:nvPr/>
        </p:nvGrpSpPr>
        <p:grpSpPr>
          <a:xfrm>
            <a:off x="5744520" y="3674416"/>
            <a:ext cx="5943602" cy="914400"/>
            <a:chOff x="2879034" y="5745833"/>
            <a:chExt cx="6050735" cy="813644"/>
          </a:xfrm>
          <a:effectLst>
            <a:outerShdw blurRad="50800" dist="38100" dir="2700000" algn="tl" rotWithShape="0">
              <a:prstClr val="black">
                <a:alpha val="40000"/>
              </a:prstClr>
            </a:outerShdw>
          </a:effectLst>
        </p:grpSpPr>
        <p:grpSp>
          <p:nvGrpSpPr>
            <p:cNvPr id="69" name="Group 12"/>
            <p:cNvGrpSpPr/>
            <p:nvPr/>
          </p:nvGrpSpPr>
          <p:grpSpPr>
            <a:xfrm>
              <a:off x="2879034" y="5745833"/>
              <a:ext cx="6050735" cy="813644"/>
              <a:chOff x="323619" y="3562350"/>
              <a:chExt cx="3907855" cy="739677"/>
            </a:xfrm>
          </p:grpSpPr>
          <p:sp>
            <p:nvSpPr>
              <p:cNvPr id="72" name="Rectangle 71"/>
              <p:cNvSpPr/>
              <p:nvPr/>
            </p:nvSpPr>
            <p:spPr>
              <a:xfrm>
                <a:off x="800500" y="3562350"/>
                <a:ext cx="3430974" cy="739676"/>
              </a:xfrm>
              <a:prstGeom prst="rect">
                <a:avLst/>
              </a:prstGeom>
              <a:solidFill>
                <a:schemeClr val="bg1">
                  <a:lumMod val="95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Rectangle 72"/>
              <p:cNvSpPr/>
              <p:nvPr/>
            </p:nvSpPr>
            <p:spPr>
              <a:xfrm>
                <a:off x="323619" y="3562350"/>
                <a:ext cx="541087" cy="739677"/>
              </a:xfrm>
              <a:prstGeom prst="rect">
                <a:avLst/>
              </a:prstGeom>
              <a:solidFill>
                <a:srgbClr val="239B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0" name="TextBox 69"/>
            <p:cNvSpPr txBox="1"/>
            <p:nvPr/>
          </p:nvSpPr>
          <p:spPr>
            <a:xfrm>
              <a:off x="3782602" y="5796541"/>
              <a:ext cx="4740443" cy="712045"/>
            </a:xfrm>
            <a:prstGeom prst="rect">
              <a:avLst/>
            </a:prstGeom>
            <a:noFill/>
          </p:spPr>
          <p:txBody>
            <a:bodyPr wrap="square" rtlCol="0">
              <a:spAutoFit/>
            </a:bodyPr>
            <a:lstStyle/>
            <a:p>
              <a:r>
                <a:rPr lang="en-US" b="1" dirty="0">
                  <a:solidFill>
                    <a:srgbClr val="239BD3"/>
                  </a:solidFill>
                  <a:latin typeface="Candara" panose="020E0502030303020204" pitchFamily="34" charset="0"/>
                </a:rPr>
                <a:t>LOREM IPSUM</a:t>
              </a:r>
            </a:p>
            <a:p>
              <a:r>
                <a:rPr lang="en-US" sz="1400" dirty="0">
                  <a:solidFill>
                    <a:srgbClr val="181717"/>
                  </a:solidFill>
                  <a:latin typeface="Candara" panose="020E0502030303020204" pitchFamily="34" charset="0"/>
                </a:rPr>
                <a:t>Lorem ipsum dolor sit amet, consectetur adipiscing elit, sed do eiusmod tempor incididunt ut labore et dolore</a:t>
              </a:r>
            </a:p>
          </p:txBody>
        </p:sp>
        <p:sp>
          <p:nvSpPr>
            <p:cNvPr id="71" name="TextBox 70"/>
            <p:cNvSpPr txBox="1"/>
            <p:nvPr/>
          </p:nvSpPr>
          <p:spPr>
            <a:xfrm>
              <a:off x="2911921" y="5943284"/>
              <a:ext cx="837794" cy="410795"/>
            </a:xfrm>
            <a:prstGeom prst="rect">
              <a:avLst/>
            </a:prstGeom>
            <a:noFill/>
          </p:spPr>
          <p:txBody>
            <a:bodyPr wrap="square" rtlCol="0">
              <a:spAutoFit/>
            </a:bodyPr>
            <a:lstStyle/>
            <a:p>
              <a:pPr algn="ctr"/>
              <a:r>
                <a:rPr lang="en-US" sz="2400" b="1" dirty="0">
                  <a:solidFill>
                    <a:schemeClr val="bg1"/>
                  </a:solidFill>
                </a:rPr>
                <a:t>54%</a:t>
              </a:r>
            </a:p>
          </p:txBody>
        </p:sp>
      </p:grpSp>
      <p:grpSp>
        <p:nvGrpSpPr>
          <p:cNvPr id="74" name="Group 73"/>
          <p:cNvGrpSpPr/>
          <p:nvPr/>
        </p:nvGrpSpPr>
        <p:grpSpPr>
          <a:xfrm>
            <a:off x="5744122" y="4907346"/>
            <a:ext cx="5943602" cy="914400"/>
            <a:chOff x="2879034" y="5745833"/>
            <a:chExt cx="6050735" cy="813644"/>
          </a:xfrm>
          <a:effectLst>
            <a:outerShdw blurRad="50800" dist="38100" dir="2700000" algn="tl" rotWithShape="0">
              <a:prstClr val="black">
                <a:alpha val="40000"/>
              </a:prstClr>
            </a:outerShdw>
          </a:effectLst>
        </p:grpSpPr>
        <p:grpSp>
          <p:nvGrpSpPr>
            <p:cNvPr id="75" name="Group 12"/>
            <p:cNvGrpSpPr/>
            <p:nvPr/>
          </p:nvGrpSpPr>
          <p:grpSpPr>
            <a:xfrm>
              <a:off x="2879034" y="5745833"/>
              <a:ext cx="6050735" cy="813644"/>
              <a:chOff x="323619" y="3562350"/>
              <a:chExt cx="3907855" cy="739677"/>
            </a:xfrm>
          </p:grpSpPr>
          <p:sp>
            <p:nvSpPr>
              <p:cNvPr id="78" name="Rectangle 77"/>
              <p:cNvSpPr/>
              <p:nvPr/>
            </p:nvSpPr>
            <p:spPr>
              <a:xfrm>
                <a:off x="800500" y="3562350"/>
                <a:ext cx="3430974" cy="739676"/>
              </a:xfrm>
              <a:prstGeom prst="rect">
                <a:avLst/>
              </a:prstGeom>
              <a:solidFill>
                <a:schemeClr val="bg1">
                  <a:lumMod val="95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9" name="Rectangle 78"/>
              <p:cNvSpPr/>
              <p:nvPr/>
            </p:nvSpPr>
            <p:spPr>
              <a:xfrm>
                <a:off x="323619" y="3562350"/>
                <a:ext cx="541087" cy="739677"/>
              </a:xfrm>
              <a:prstGeom prst="rect">
                <a:avLst/>
              </a:prstGeom>
              <a:solidFill>
                <a:srgbClr val="157E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6" name="TextBox 75"/>
            <p:cNvSpPr txBox="1"/>
            <p:nvPr/>
          </p:nvSpPr>
          <p:spPr>
            <a:xfrm>
              <a:off x="3782602" y="5796541"/>
              <a:ext cx="4740443" cy="712045"/>
            </a:xfrm>
            <a:prstGeom prst="rect">
              <a:avLst/>
            </a:prstGeom>
            <a:noFill/>
          </p:spPr>
          <p:txBody>
            <a:bodyPr wrap="square" rtlCol="0">
              <a:spAutoFit/>
            </a:bodyPr>
            <a:lstStyle/>
            <a:p>
              <a:r>
                <a:rPr lang="en-US" b="1" dirty="0">
                  <a:solidFill>
                    <a:srgbClr val="157EBF"/>
                  </a:solidFill>
                  <a:latin typeface="Candara" panose="020E0502030303020204" pitchFamily="34" charset="0"/>
                </a:rPr>
                <a:t>LOREM IPSUM</a:t>
              </a:r>
            </a:p>
            <a:p>
              <a:r>
                <a:rPr lang="en-US" sz="1400" dirty="0">
                  <a:solidFill>
                    <a:srgbClr val="181717"/>
                  </a:solidFill>
                  <a:latin typeface="Candara" panose="020E0502030303020204" pitchFamily="34" charset="0"/>
                </a:rPr>
                <a:t>Lorem ipsum dolor sit amet, consectetur adipiscing elit, sed do eiusmod tempor incididunt ut labore et dolore</a:t>
              </a:r>
            </a:p>
          </p:txBody>
        </p:sp>
        <p:sp>
          <p:nvSpPr>
            <p:cNvPr id="77" name="TextBox 76"/>
            <p:cNvSpPr txBox="1"/>
            <p:nvPr/>
          </p:nvSpPr>
          <p:spPr>
            <a:xfrm>
              <a:off x="2911921" y="5943284"/>
              <a:ext cx="837794" cy="410795"/>
            </a:xfrm>
            <a:prstGeom prst="rect">
              <a:avLst/>
            </a:prstGeom>
            <a:noFill/>
          </p:spPr>
          <p:txBody>
            <a:bodyPr wrap="square" rtlCol="0">
              <a:spAutoFit/>
            </a:bodyPr>
            <a:lstStyle/>
            <a:p>
              <a:pPr algn="ctr"/>
              <a:r>
                <a:rPr lang="en-US" sz="2400" b="1" dirty="0">
                  <a:solidFill>
                    <a:schemeClr val="bg1"/>
                  </a:solidFill>
                </a:rPr>
                <a:t>81%</a:t>
              </a:r>
            </a:p>
          </p:txBody>
        </p:sp>
      </p:grpSp>
      <p:grpSp>
        <p:nvGrpSpPr>
          <p:cNvPr id="80" name="Group 79"/>
          <p:cNvGrpSpPr/>
          <p:nvPr/>
        </p:nvGrpSpPr>
        <p:grpSpPr>
          <a:xfrm>
            <a:off x="84668" y="408174"/>
            <a:ext cx="5508978" cy="954108"/>
            <a:chOff x="3341511" y="258228"/>
            <a:chExt cx="5508978" cy="954108"/>
          </a:xfrm>
        </p:grpSpPr>
        <p:sp>
          <p:nvSpPr>
            <p:cNvPr id="81" name="TextBox 80"/>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2" name="TextBox 81"/>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25000"/>
                    </a:schemeClr>
                  </a:solidFill>
                  <a:latin typeface="Candara" panose="020E0502030303020204" pitchFamily="34" charset="0"/>
                </a:rPr>
                <a:t>Your Subtitle</a:t>
              </a:r>
            </a:p>
          </p:txBody>
        </p:sp>
      </p:grpSp>
      <p:pic>
        <p:nvPicPr>
          <p:cNvPr id="48" name="Picture 4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687664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wipe(left)">
                                      <p:cBhvr>
                                        <p:cTn id="7" dur="750"/>
                                        <p:tgtEl>
                                          <p:spTgt spid="80"/>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500" fill="hold"/>
                                        <p:tgtEl>
                                          <p:spTgt spid="26"/>
                                        </p:tgtEl>
                                        <p:attrNameLst>
                                          <p:attrName>ppt_w</p:attrName>
                                        </p:attrNameLst>
                                      </p:cBhvr>
                                      <p:tavLst>
                                        <p:tav tm="0">
                                          <p:val>
                                            <p:fltVal val="0"/>
                                          </p:val>
                                        </p:tav>
                                        <p:tav tm="100000">
                                          <p:val>
                                            <p:strVal val="#ppt_w"/>
                                          </p:val>
                                        </p:tav>
                                      </p:tavLst>
                                    </p:anim>
                                    <p:anim calcmode="lin" valueType="num">
                                      <p:cBhvr>
                                        <p:cTn id="12" dur="500" fill="hold"/>
                                        <p:tgtEl>
                                          <p:spTgt spid="26"/>
                                        </p:tgtEl>
                                        <p:attrNameLst>
                                          <p:attrName>ppt_h</p:attrName>
                                        </p:attrNameLst>
                                      </p:cBhvr>
                                      <p:tavLst>
                                        <p:tav tm="0">
                                          <p:val>
                                            <p:fltVal val="0"/>
                                          </p:val>
                                        </p:tav>
                                        <p:tav tm="100000">
                                          <p:val>
                                            <p:strVal val="#ppt_h"/>
                                          </p:val>
                                        </p:tav>
                                      </p:tavLst>
                                    </p:anim>
                                    <p:animEffect transition="in" filter="fade">
                                      <p:cBhvr>
                                        <p:cTn id="13" dur="500"/>
                                        <p:tgtEl>
                                          <p:spTgt spid="26"/>
                                        </p:tgtEl>
                                      </p:cBhvr>
                                    </p:animEffect>
                                    <p:anim calcmode="lin" valueType="num">
                                      <p:cBhvr>
                                        <p:cTn id="14" dur="500" fill="hold"/>
                                        <p:tgtEl>
                                          <p:spTgt spid="26"/>
                                        </p:tgtEl>
                                        <p:attrNameLst>
                                          <p:attrName>ppt_x</p:attrName>
                                        </p:attrNameLst>
                                      </p:cBhvr>
                                      <p:tavLst>
                                        <p:tav tm="0">
                                          <p:val>
                                            <p:fltVal val="0.5"/>
                                          </p:val>
                                        </p:tav>
                                        <p:tav tm="100000">
                                          <p:val>
                                            <p:strVal val="#ppt_x"/>
                                          </p:val>
                                        </p:tav>
                                      </p:tavLst>
                                    </p:anim>
                                    <p:anim calcmode="lin" valueType="num">
                                      <p:cBhvr>
                                        <p:cTn id="15" dur="500" fill="hold"/>
                                        <p:tgtEl>
                                          <p:spTgt spid="2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nodeType="afterEffect">
                                  <p:stCondLst>
                                    <p:cond delay="0"/>
                                  </p:stCondLst>
                                  <p:childTnLst>
                                    <p:set>
                                      <p:cBhvr>
                                        <p:cTn id="18" dur="1" fill="hold">
                                          <p:stCondLst>
                                            <p:cond delay="0"/>
                                          </p:stCondLst>
                                        </p:cTn>
                                        <p:tgtEl>
                                          <p:spTgt spid="56"/>
                                        </p:tgtEl>
                                        <p:attrNameLst>
                                          <p:attrName>style.visibility</p:attrName>
                                        </p:attrNameLst>
                                      </p:cBhvr>
                                      <p:to>
                                        <p:strVal val="visible"/>
                                      </p:to>
                                    </p:set>
                                    <p:anim calcmode="lin" valueType="num">
                                      <p:cBhvr>
                                        <p:cTn id="19" dur="500" fill="hold"/>
                                        <p:tgtEl>
                                          <p:spTgt spid="56"/>
                                        </p:tgtEl>
                                        <p:attrNameLst>
                                          <p:attrName>ppt_w</p:attrName>
                                        </p:attrNameLst>
                                      </p:cBhvr>
                                      <p:tavLst>
                                        <p:tav tm="0">
                                          <p:val>
                                            <p:fltVal val="0"/>
                                          </p:val>
                                        </p:tav>
                                        <p:tav tm="100000">
                                          <p:val>
                                            <p:strVal val="#ppt_w"/>
                                          </p:val>
                                        </p:tav>
                                      </p:tavLst>
                                    </p:anim>
                                    <p:anim calcmode="lin" valueType="num">
                                      <p:cBhvr>
                                        <p:cTn id="20" dur="500" fill="hold"/>
                                        <p:tgtEl>
                                          <p:spTgt spid="56"/>
                                        </p:tgtEl>
                                        <p:attrNameLst>
                                          <p:attrName>ppt_h</p:attrName>
                                        </p:attrNameLst>
                                      </p:cBhvr>
                                      <p:tavLst>
                                        <p:tav tm="0">
                                          <p:val>
                                            <p:fltVal val="0"/>
                                          </p:val>
                                        </p:tav>
                                        <p:tav tm="100000">
                                          <p:val>
                                            <p:strVal val="#ppt_h"/>
                                          </p:val>
                                        </p:tav>
                                      </p:tavLst>
                                    </p:anim>
                                    <p:animEffect transition="in" filter="fade">
                                      <p:cBhvr>
                                        <p:cTn id="21" dur="500"/>
                                        <p:tgtEl>
                                          <p:spTgt spid="56"/>
                                        </p:tgtEl>
                                      </p:cBhvr>
                                    </p:animEffect>
                                    <p:anim calcmode="lin" valueType="num">
                                      <p:cBhvr>
                                        <p:cTn id="22" dur="500" fill="hold"/>
                                        <p:tgtEl>
                                          <p:spTgt spid="56"/>
                                        </p:tgtEl>
                                        <p:attrNameLst>
                                          <p:attrName>ppt_x</p:attrName>
                                        </p:attrNameLst>
                                      </p:cBhvr>
                                      <p:tavLst>
                                        <p:tav tm="0">
                                          <p:val>
                                            <p:fltVal val="0.5"/>
                                          </p:val>
                                        </p:tav>
                                        <p:tav tm="100000">
                                          <p:val>
                                            <p:strVal val="#ppt_x"/>
                                          </p:val>
                                        </p:tav>
                                      </p:tavLst>
                                    </p:anim>
                                    <p:anim calcmode="lin" valueType="num">
                                      <p:cBhvr>
                                        <p:cTn id="23" dur="500" fill="hold"/>
                                        <p:tgtEl>
                                          <p:spTgt spid="56"/>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53" presetClass="entr" presetSubtype="528" fill="hold" nodeType="afterEffect">
                                  <p:stCondLst>
                                    <p:cond delay="0"/>
                                  </p:stCondLst>
                                  <p:childTnLst>
                                    <p:set>
                                      <p:cBhvr>
                                        <p:cTn id="26" dur="1" fill="hold">
                                          <p:stCondLst>
                                            <p:cond delay="0"/>
                                          </p:stCondLst>
                                        </p:cTn>
                                        <p:tgtEl>
                                          <p:spTgt spid="25"/>
                                        </p:tgtEl>
                                        <p:attrNameLst>
                                          <p:attrName>style.visibility</p:attrName>
                                        </p:attrNameLst>
                                      </p:cBhvr>
                                      <p:to>
                                        <p:strVal val="visible"/>
                                      </p:to>
                                    </p:set>
                                    <p:anim calcmode="lin" valueType="num">
                                      <p:cBhvr>
                                        <p:cTn id="27" dur="500" fill="hold"/>
                                        <p:tgtEl>
                                          <p:spTgt spid="25"/>
                                        </p:tgtEl>
                                        <p:attrNameLst>
                                          <p:attrName>ppt_w</p:attrName>
                                        </p:attrNameLst>
                                      </p:cBhvr>
                                      <p:tavLst>
                                        <p:tav tm="0">
                                          <p:val>
                                            <p:fltVal val="0"/>
                                          </p:val>
                                        </p:tav>
                                        <p:tav tm="100000">
                                          <p:val>
                                            <p:strVal val="#ppt_w"/>
                                          </p:val>
                                        </p:tav>
                                      </p:tavLst>
                                    </p:anim>
                                    <p:anim calcmode="lin" valueType="num">
                                      <p:cBhvr>
                                        <p:cTn id="28" dur="500" fill="hold"/>
                                        <p:tgtEl>
                                          <p:spTgt spid="25"/>
                                        </p:tgtEl>
                                        <p:attrNameLst>
                                          <p:attrName>ppt_h</p:attrName>
                                        </p:attrNameLst>
                                      </p:cBhvr>
                                      <p:tavLst>
                                        <p:tav tm="0">
                                          <p:val>
                                            <p:fltVal val="0"/>
                                          </p:val>
                                        </p:tav>
                                        <p:tav tm="100000">
                                          <p:val>
                                            <p:strVal val="#ppt_h"/>
                                          </p:val>
                                        </p:tav>
                                      </p:tavLst>
                                    </p:anim>
                                    <p:animEffect transition="in" filter="fade">
                                      <p:cBhvr>
                                        <p:cTn id="29" dur="500"/>
                                        <p:tgtEl>
                                          <p:spTgt spid="25"/>
                                        </p:tgtEl>
                                      </p:cBhvr>
                                    </p:animEffect>
                                    <p:anim calcmode="lin" valueType="num">
                                      <p:cBhvr>
                                        <p:cTn id="30" dur="500" fill="hold"/>
                                        <p:tgtEl>
                                          <p:spTgt spid="25"/>
                                        </p:tgtEl>
                                        <p:attrNameLst>
                                          <p:attrName>ppt_x</p:attrName>
                                        </p:attrNameLst>
                                      </p:cBhvr>
                                      <p:tavLst>
                                        <p:tav tm="0">
                                          <p:val>
                                            <p:fltVal val="0.5"/>
                                          </p:val>
                                        </p:tav>
                                        <p:tav tm="100000">
                                          <p:val>
                                            <p:strVal val="#ppt_x"/>
                                          </p:val>
                                        </p:tav>
                                      </p:tavLst>
                                    </p:anim>
                                    <p:anim calcmode="lin" valueType="num">
                                      <p:cBhvr>
                                        <p:cTn id="31" dur="500" fill="hold"/>
                                        <p:tgtEl>
                                          <p:spTgt spid="25"/>
                                        </p:tgtEl>
                                        <p:attrNameLst>
                                          <p:attrName>ppt_y</p:attrName>
                                        </p:attrNameLst>
                                      </p:cBhvr>
                                      <p:tavLst>
                                        <p:tav tm="0">
                                          <p:val>
                                            <p:fltVal val="0.5"/>
                                          </p:val>
                                        </p:tav>
                                        <p:tav tm="100000">
                                          <p:val>
                                            <p:strVal val="#ppt_y"/>
                                          </p:val>
                                        </p:tav>
                                      </p:tavLst>
                                    </p:anim>
                                  </p:childTnLst>
                                </p:cTn>
                              </p:par>
                            </p:childTnLst>
                          </p:cTn>
                        </p:par>
                        <p:par>
                          <p:cTn id="32" fill="hold">
                            <p:stCondLst>
                              <p:cond delay="2250"/>
                            </p:stCondLst>
                            <p:childTnLst>
                              <p:par>
                                <p:cTn id="33" presetID="53" presetClass="entr" presetSubtype="528" fill="hold" nodeType="afterEffect">
                                  <p:stCondLst>
                                    <p:cond delay="0"/>
                                  </p:stCondLst>
                                  <p:childTnLst>
                                    <p:set>
                                      <p:cBhvr>
                                        <p:cTn id="34" dur="1" fill="hold">
                                          <p:stCondLst>
                                            <p:cond delay="0"/>
                                          </p:stCondLst>
                                        </p:cTn>
                                        <p:tgtEl>
                                          <p:spTgt spid="62"/>
                                        </p:tgtEl>
                                        <p:attrNameLst>
                                          <p:attrName>style.visibility</p:attrName>
                                        </p:attrNameLst>
                                      </p:cBhvr>
                                      <p:to>
                                        <p:strVal val="visible"/>
                                      </p:to>
                                    </p:set>
                                    <p:anim calcmode="lin" valueType="num">
                                      <p:cBhvr>
                                        <p:cTn id="35" dur="500" fill="hold"/>
                                        <p:tgtEl>
                                          <p:spTgt spid="62"/>
                                        </p:tgtEl>
                                        <p:attrNameLst>
                                          <p:attrName>ppt_w</p:attrName>
                                        </p:attrNameLst>
                                      </p:cBhvr>
                                      <p:tavLst>
                                        <p:tav tm="0">
                                          <p:val>
                                            <p:fltVal val="0"/>
                                          </p:val>
                                        </p:tav>
                                        <p:tav tm="100000">
                                          <p:val>
                                            <p:strVal val="#ppt_w"/>
                                          </p:val>
                                        </p:tav>
                                      </p:tavLst>
                                    </p:anim>
                                    <p:anim calcmode="lin" valueType="num">
                                      <p:cBhvr>
                                        <p:cTn id="36" dur="500" fill="hold"/>
                                        <p:tgtEl>
                                          <p:spTgt spid="62"/>
                                        </p:tgtEl>
                                        <p:attrNameLst>
                                          <p:attrName>ppt_h</p:attrName>
                                        </p:attrNameLst>
                                      </p:cBhvr>
                                      <p:tavLst>
                                        <p:tav tm="0">
                                          <p:val>
                                            <p:fltVal val="0"/>
                                          </p:val>
                                        </p:tav>
                                        <p:tav tm="100000">
                                          <p:val>
                                            <p:strVal val="#ppt_h"/>
                                          </p:val>
                                        </p:tav>
                                      </p:tavLst>
                                    </p:anim>
                                    <p:animEffect transition="in" filter="fade">
                                      <p:cBhvr>
                                        <p:cTn id="37" dur="500"/>
                                        <p:tgtEl>
                                          <p:spTgt spid="62"/>
                                        </p:tgtEl>
                                      </p:cBhvr>
                                    </p:animEffect>
                                    <p:anim calcmode="lin" valueType="num">
                                      <p:cBhvr>
                                        <p:cTn id="38" dur="500" fill="hold"/>
                                        <p:tgtEl>
                                          <p:spTgt spid="62"/>
                                        </p:tgtEl>
                                        <p:attrNameLst>
                                          <p:attrName>ppt_x</p:attrName>
                                        </p:attrNameLst>
                                      </p:cBhvr>
                                      <p:tavLst>
                                        <p:tav tm="0">
                                          <p:val>
                                            <p:fltVal val="0.5"/>
                                          </p:val>
                                        </p:tav>
                                        <p:tav tm="100000">
                                          <p:val>
                                            <p:strVal val="#ppt_x"/>
                                          </p:val>
                                        </p:tav>
                                      </p:tavLst>
                                    </p:anim>
                                    <p:anim calcmode="lin" valueType="num">
                                      <p:cBhvr>
                                        <p:cTn id="39" dur="500" fill="hold"/>
                                        <p:tgtEl>
                                          <p:spTgt spid="62"/>
                                        </p:tgtEl>
                                        <p:attrNameLst>
                                          <p:attrName>ppt_y</p:attrName>
                                        </p:attrNameLst>
                                      </p:cBhvr>
                                      <p:tavLst>
                                        <p:tav tm="0">
                                          <p:val>
                                            <p:fltVal val="0.5"/>
                                          </p:val>
                                        </p:tav>
                                        <p:tav tm="100000">
                                          <p:val>
                                            <p:strVal val="#ppt_y"/>
                                          </p:val>
                                        </p:tav>
                                      </p:tavLst>
                                    </p:anim>
                                  </p:childTnLst>
                                </p:cTn>
                              </p:par>
                            </p:childTnLst>
                          </p:cTn>
                        </p:par>
                        <p:par>
                          <p:cTn id="40" fill="hold">
                            <p:stCondLst>
                              <p:cond delay="2750"/>
                            </p:stCondLst>
                            <p:childTnLst>
                              <p:par>
                                <p:cTn id="41" presetID="53" presetClass="entr" presetSubtype="528" fill="hold" nodeType="after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p:cTn id="43" dur="500" fill="hold"/>
                                        <p:tgtEl>
                                          <p:spTgt spid="24"/>
                                        </p:tgtEl>
                                        <p:attrNameLst>
                                          <p:attrName>ppt_w</p:attrName>
                                        </p:attrNameLst>
                                      </p:cBhvr>
                                      <p:tavLst>
                                        <p:tav tm="0">
                                          <p:val>
                                            <p:fltVal val="0"/>
                                          </p:val>
                                        </p:tav>
                                        <p:tav tm="100000">
                                          <p:val>
                                            <p:strVal val="#ppt_w"/>
                                          </p:val>
                                        </p:tav>
                                      </p:tavLst>
                                    </p:anim>
                                    <p:anim calcmode="lin" valueType="num">
                                      <p:cBhvr>
                                        <p:cTn id="44" dur="500" fill="hold"/>
                                        <p:tgtEl>
                                          <p:spTgt spid="24"/>
                                        </p:tgtEl>
                                        <p:attrNameLst>
                                          <p:attrName>ppt_h</p:attrName>
                                        </p:attrNameLst>
                                      </p:cBhvr>
                                      <p:tavLst>
                                        <p:tav tm="0">
                                          <p:val>
                                            <p:fltVal val="0"/>
                                          </p:val>
                                        </p:tav>
                                        <p:tav tm="100000">
                                          <p:val>
                                            <p:strVal val="#ppt_h"/>
                                          </p:val>
                                        </p:tav>
                                      </p:tavLst>
                                    </p:anim>
                                    <p:animEffect transition="in" filter="fade">
                                      <p:cBhvr>
                                        <p:cTn id="45" dur="500"/>
                                        <p:tgtEl>
                                          <p:spTgt spid="24"/>
                                        </p:tgtEl>
                                      </p:cBhvr>
                                    </p:animEffect>
                                    <p:anim calcmode="lin" valueType="num">
                                      <p:cBhvr>
                                        <p:cTn id="46" dur="500" fill="hold"/>
                                        <p:tgtEl>
                                          <p:spTgt spid="24"/>
                                        </p:tgtEl>
                                        <p:attrNameLst>
                                          <p:attrName>ppt_x</p:attrName>
                                        </p:attrNameLst>
                                      </p:cBhvr>
                                      <p:tavLst>
                                        <p:tav tm="0">
                                          <p:val>
                                            <p:fltVal val="0.5"/>
                                          </p:val>
                                        </p:tav>
                                        <p:tav tm="100000">
                                          <p:val>
                                            <p:strVal val="#ppt_x"/>
                                          </p:val>
                                        </p:tav>
                                      </p:tavLst>
                                    </p:anim>
                                    <p:anim calcmode="lin" valueType="num">
                                      <p:cBhvr>
                                        <p:cTn id="47" dur="500" fill="hold"/>
                                        <p:tgtEl>
                                          <p:spTgt spid="24"/>
                                        </p:tgtEl>
                                        <p:attrNameLst>
                                          <p:attrName>ppt_y</p:attrName>
                                        </p:attrNameLst>
                                      </p:cBhvr>
                                      <p:tavLst>
                                        <p:tav tm="0">
                                          <p:val>
                                            <p:fltVal val="0.5"/>
                                          </p:val>
                                        </p:tav>
                                        <p:tav tm="100000">
                                          <p:val>
                                            <p:strVal val="#ppt_y"/>
                                          </p:val>
                                        </p:tav>
                                      </p:tavLst>
                                    </p:anim>
                                  </p:childTnLst>
                                </p:cTn>
                              </p:par>
                            </p:childTnLst>
                          </p:cTn>
                        </p:par>
                        <p:par>
                          <p:cTn id="48" fill="hold">
                            <p:stCondLst>
                              <p:cond delay="3250"/>
                            </p:stCondLst>
                            <p:childTnLst>
                              <p:par>
                                <p:cTn id="49" presetID="53" presetClass="entr" presetSubtype="528" fill="hold" nodeType="afterEffect">
                                  <p:stCondLst>
                                    <p:cond delay="0"/>
                                  </p:stCondLst>
                                  <p:childTnLst>
                                    <p:set>
                                      <p:cBhvr>
                                        <p:cTn id="50" dur="1" fill="hold">
                                          <p:stCondLst>
                                            <p:cond delay="0"/>
                                          </p:stCondLst>
                                        </p:cTn>
                                        <p:tgtEl>
                                          <p:spTgt spid="68"/>
                                        </p:tgtEl>
                                        <p:attrNameLst>
                                          <p:attrName>style.visibility</p:attrName>
                                        </p:attrNameLst>
                                      </p:cBhvr>
                                      <p:to>
                                        <p:strVal val="visible"/>
                                      </p:to>
                                    </p:set>
                                    <p:anim calcmode="lin" valueType="num">
                                      <p:cBhvr>
                                        <p:cTn id="51" dur="500" fill="hold"/>
                                        <p:tgtEl>
                                          <p:spTgt spid="68"/>
                                        </p:tgtEl>
                                        <p:attrNameLst>
                                          <p:attrName>ppt_w</p:attrName>
                                        </p:attrNameLst>
                                      </p:cBhvr>
                                      <p:tavLst>
                                        <p:tav tm="0">
                                          <p:val>
                                            <p:fltVal val="0"/>
                                          </p:val>
                                        </p:tav>
                                        <p:tav tm="100000">
                                          <p:val>
                                            <p:strVal val="#ppt_w"/>
                                          </p:val>
                                        </p:tav>
                                      </p:tavLst>
                                    </p:anim>
                                    <p:anim calcmode="lin" valueType="num">
                                      <p:cBhvr>
                                        <p:cTn id="52" dur="500" fill="hold"/>
                                        <p:tgtEl>
                                          <p:spTgt spid="68"/>
                                        </p:tgtEl>
                                        <p:attrNameLst>
                                          <p:attrName>ppt_h</p:attrName>
                                        </p:attrNameLst>
                                      </p:cBhvr>
                                      <p:tavLst>
                                        <p:tav tm="0">
                                          <p:val>
                                            <p:fltVal val="0"/>
                                          </p:val>
                                        </p:tav>
                                        <p:tav tm="100000">
                                          <p:val>
                                            <p:strVal val="#ppt_h"/>
                                          </p:val>
                                        </p:tav>
                                      </p:tavLst>
                                    </p:anim>
                                    <p:animEffect transition="in" filter="fade">
                                      <p:cBhvr>
                                        <p:cTn id="53" dur="500"/>
                                        <p:tgtEl>
                                          <p:spTgt spid="68"/>
                                        </p:tgtEl>
                                      </p:cBhvr>
                                    </p:animEffect>
                                    <p:anim calcmode="lin" valueType="num">
                                      <p:cBhvr>
                                        <p:cTn id="54" dur="500" fill="hold"/>
                                        <p:tgtEl>
                                          <p:spTgt spid="68"/>
                                        </p:tgtEl>
                                        <p:attrNameLst>
                                          <p:attrName>ppt_x</p:attrName>
                                        </p:attrNameLst>
                                      </p:cBhvr>
                                      <p:tavLst>
                                        <p:tav tm="0">
                                          <p:val>
                                            <p:fltVal val="0.5"/>
                                          </p:val>
                                        </p:tav>
                                        <p:tav tm="100000">
                                          <p:val>
                                            <p:strVal val="#ppt_x"/>
                                          </p:val>
                                        </p:tav>
                                      </p:tavLst>
                                    </p:anim>
                                    <p:anim calcmode="lin" valueType="num">
                                      <p:cBhvr>
                                        <p:cTn id="55" dur="500" fill="hold"/>
                                        <p:tgtEl>
                                          <p:spTgt spid="68"/>
                                        </p:tgtEl>
                                        <p:attrNameLst>
                                          <p:attrName>ppt_y</p:attrName>
                                        </p:attrNameLst>
                                      </p:cBhvr>
                                      <p:tavLst>
                                        <p:tav tm="0">
                                          <p:val>
                                            <p:fltVal val="0.5"/>
                                          </p:val>
                                        </p:tav>
                                        <p:tav tm="100000">
                                          <p:val>
                                            <p:strVal val="#ppt_y"/>
                                          </p:val>
                                        </p:tav>
                                      </p:tavLst>
                                    </p:anim>
                                  </p:childTnLst>
                                </p:cTn>
                              </p:par>
                            </p:childTnLst>
                          </p:cTn>
                        </p:par>
                        <p:par>
                          <p:cTn id="56" fill="hold">
                            <p:stCondLst>
                              <p:cond delay="3750"/>
                            </p:stCondLst>
                            <p:childTnLst>
                              <p:par>
                                <p:cTn id="57" presetID="53" presetClass="entr" presetSubtype="528" fill="hold" nodeType="after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p:cTn id="59" dur="500" fill="hold"/>
                                        <p:tgtEl>
                                          <p:spTgt spid="23"/>
                                        </p:tgtEl>
                                        <p:attrNameLst>
                                          <p:attrName>ppt_w</p:attrName>
                                        </p:attrNameLst>
                                      </p:cBhvr>
                                      <p:tavLst>
                                        <p:tav tm="0">
                                          <p:val>
                                            <p:fltVal val="0"/>
                                          </p:val>
                                        </p:tav>
                                        <p:tav tm="100000">
                                          <p:val>
                                            <p:strVal val="#ppt_w"/>
                                          </p:val>
                                        </p:tav>
                                      </p:tavLst>
                                    </p:anim>
                                    <p:anim calcmode="lin" valueType="num">
                                      <p:cBhvr>
                                        <p:cTn id="60" dur="500" fill="hold"/>
                                        <p:tgtEl>
                                          <p:spTgt spid="23"/>
                                        </p:tgtEl>
                                        <p:attrNameLst>
                                          <p:attrName>ppt_h</p:attrName>
                                        </p:attrNameLst>
                                      </p:cBhvr>
                                      <p:tavLst>
                                        <p:tav tm="0">
                                          <p:val>
                                            <p:fltVal val="0"/>
                                          </p:val>
                                        </p:tav>
                                        <p:tav tm="100000">
                                          <p:val>
                                            <p:strVal val="#ppt_h"/>
                                          </p:val>
                                        </p:tav>
                                      </p:tavLst>
                                    </p:anim>
                                    <p:animEffect transition="in" filter="fade">
                                      <p:cBhvr>
                                        <p:cTn id="61" dur="500"/>
                                        <p:tgtEl>
                                          <p:spTgt spid="23"/>
                                        </p:tgtEl>
                                      </p:cBhvr>
                                    </p:animEffect>
                                    <p:anim calcmode="lin" valueType="num">
                                      <p:cBhvr>
                                        <p:cTn id="62" dur="500" fill="hold"/>
                                        <p:tgtEl>
                                          <p:spTgt spid="23"/>
                                        </p:tgtEl>
                                        <p:attrNameLst>
                                          <p:attrName>ppt_x</p:attrName>
                                        </p:attrNameLst>
                                      </p:cBhvr>
                                      <p:tavLst>
                                        <p:tav tm="0">
                                          <p:val>
                                            <p:fltVal val="0.5"/>
                                          </p:val>
                                        </p:tav>
                                        <p:tav tm="100000">
                                          <p:val>
                                            <p:strVal val="#ppt_x"/>
                                          </p:val>
                                        </p:tav>
                                      </p:tavLst>
                                    </p:anim>
                                    <p:anim calcmode="lin" valueType="num">
                                      <p:cBhvr>
                                        <p:cTn id="63" dur="500" fill="hold"/>
                                        <p:tgtEl>
                                          <p:spTgt spid="23"/>
                                        </p:tgtEl>
                                        <p:attrNameLst>
                                          <p:attrName>ppt_y</p:attrName>
                                        </p:attrNameLst>
                                      </p:cBhvr>
                                      <p:tavLst>
                                        <p:tav tm="0">
                                          <p:val>
                                            <p:fltVal val="0.5"/>
                                          </p:val>
                                        </p:tav>
                                        <p:tav tm="100000">
                                          <p:val>
                                            <p:strVal val="#ppt_y"/>
                                          </p:val>
                                        </p:tav>
                                      </p:tavLst>
                                    </p:anim>
                                  </p:childTnLst>
                                </p:cTn>
                              </p:par>
                            </p:childTnLst>
                          </p:cTn>
                        </p:par>
                        <p:par>
                          <p:cTn id="64" fill="hold">
                            <p:stCondLst>
                              <p:cond delay="4250"/>
                            </p:stCondLst>
                            <p:childTnLst>
                              <p:par>
                                <p:cTn id="65" presetID="53" presetClass="entr" presetSubtype="528" fill="hold" nodeType="afterEffect">
                                  <p:stCondLst>
                                    <p:cond delay="0"/>
                                  </p:stCondLst>
                                  <p:childTnLst>
                                    <p:set>
                                      <p:cBhvr>
                                        <p:cTn id="66" dur="1" fill="hold">
                                          <p:stCondLst>
                                            <p:cond delay="0"/>
                                          </p:stCondLst>
                                        </p:cTn>
                                        <p:tgtEl>
                                          <p:spTgt spid="74"/>
                                        </p:tgtEl>
                                        <p:attrNameLst>
                                          <p:attrName>style.visibility</p:attrName>
                                        </p:attrNameLst>
                                      </p:cBhvr>
                                      <p:to>
                                        <p:strVal val="visible"/>
                                      </p:to>
                                    </p:set>
                                    <p:anim calcmode="lin" valueType="num">
                                      <p:cBhvr>
                                        <p:cTn id="67" dur="500" fill="hold"/>
                                        <p:tgtEl>
                                          <p:spTgt spid="74"/>
                                        </p:tgtEl>
                                        <p:attrNameLst>
                                          <p:attrName>ppt_w</p:attrName>
                                        </p:attrNameLst>
                                      </p:cBhvr>
                                      <p:tavLst>
                                        <p:tav tm="0">
                                          <p:val>
                                            <p:fltVal val="0"/>
                                          </p:val>
                                        </p:tav>
                                        <p:tav tm="100000">
                                          <p:val>
                                            <p:strVal val="#ppt_w"/>
                                          </p:val>
                                        </p:tav>
                                      </p:tavLst>
                                    </p:anim>
                                    <p:anim calcmode="lin" valueType="num">
                                      <p:cBhvr>
                                        <p:cTn id="68" dur="500" fill="hold"/>
                                        <p:tgtEl>
                                          <p:spTgt spid="74"/>
                                        </p:tgtEl>
                                        <p:attrNameLst>
                                          <p:attrName>ppt_h</p:attrName>
                                        </p:attrNameLst>
                                      </p:cBhvr>
                                      <p:tavLst>
                                        <p:tav tm="0">
                                          <p:val>
                                            <p:fltVal val="0"/>
                                          </p:val>
                                        </p:tav>
                                        <p:tav tm="100000">
                                          <p:val>
                                            <p:strVal val="#ppt_h"/>
                                          </p:val>
                                        </p:tav>
                                      </p:tavLst>
                                    </p:anim>
                                    <p:animEffect transition="in" filter="fade">
                                      <p:cBhvr>
                                        <p:cTn id="69" dur="500"/>
                                        <p:tgtEl>
                                          <p:spTgt spid="74"/>
                                        </p:tgtEl>
                                      </p:cBhvr>
                                    </p:animEffect>
                                    <p:anim calcmode="lin" valueType="num">
                                      <p:cBhvr>
                                        <p:cTn id="70" dur="500" fill="hold"/>
                                        <p:tgtEl>
                                          <p:spTgt spid="74"/>
                                        </p:tgtEl>
                                        <p:attrNameLst>
                                          <p:attrName>ppt_x</p:attrName>
                                        </p:attrNameLst>
                                      </p:cBhvr>
                                      <p:tavLst>
                                        <p:tav tm="0">
                                          <p:val>
                                            <p:fltVal val="0.5"/>
                                          </p:val>
                                        </p:tav>
                                        <p:tav tm="100000">
                                          <p:val>
                                            <p:strVal val="#ppt_x"/>
                                          </p:val>
                                        </p:tav>
                                      </p:tavLst>
                                    </p:anim>
                                    <p:anim calcmode="lin" valueType="num">
                                      <p:cBhvr>
                                        <p:cTn id="71" dur="500" fill="hold"/>
                                        <p:tgtEl>
                                          <p:spTgt spid="7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1487</TotalTime>
  <Words>1266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282</cp:revision>
  <dcterms:created xsi:type="dcterms:W3CDTF">2016-09-28T22:08:47Z</dcterms:created>
  <dcterms:modified xsi:type="dcterms:W3CDTF">2016-10-06T22:56:21Z</dcterms:modified>
</cp:coreProperties>
</file>