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5049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Block Arc 38"/>
          <p:cNvSpPr/>
          <p:nvPr/>
        </p:nvSpPr>
        <p:spPr>
          <a:xfrm>
            <a:off x="6817589" y="2056029"/>
            <a:ext cx="2217579" cy="2217579"/>
          </a:xfrm>
          <a:prstGeom prst="blockArc">
            <a:avLst>
              <a:gd name="adj1" fmla="val 10800000"/>
              <a:gd name="adj2" fmla="val 3"/>
              <a:gd name="adj3" fmla="val 152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Block Arc 37"/>
          <p:cNvSpPr/>
          <p:nvPr/>
        </p:nvSpPr>
        <p:spPr>
          <a:xfrm rot="10800000">
            <a:off x="4942104" y="2053147"/>
            <a:ext cx="2217579" cy="2217579"/>
          </a:xfrm>
          <a:prstGeom prst="blockArc">
            <a:avLst>
              <a:gd name="adj1" fmla="val 10800000"/>
              <a:gd name="adj2" fmla="val 3"/>
              <a:gd name="adj3" fmla="val 15291"/>
            </a:avLst>
          </a:prstGeom>
          <a:solidFill>
            <a:schemeClr val="bg1">
              <a:lumMod val="8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Block Arc 36"/>
          <p:cNvSpPr/>
          <p:nvPr/>
        </p:nvSpPr>
        <p:spPr>
          <a:xfrm>
            <a:off x="3069725" y="2072963"/>
            <a:ext cx="2217579" cy="2217579"/>
          </a:xfrm>
          <a:prstGeom prst="blockArc">
            <a:avLst>
              <a:gd name="adj1" fmla="val 10800000"/>
              <a:gd name="adj2" fmla="val 3"/>
              <a:gd name="adj3" fmla="val 152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2" name="Block Arc 51"/>
          <p:cNvSpPr/>
          <p:nvPr/>
        </p:nvSpPr>
        <p:spPr>
          <a:xfrm>
            <a:off x="1177899" y="2056029"/>
            <a:ext cx="2217579" cy="2217579"/>
          </a:xfrm>
          <a:prstGeom prst="blockArc">
            <a:avLst>
              <a:gd name="adj1" fmla="val 10800000"/>
              <a:gd name="adj2" fmla="val 3"/>
              <a:gd name="adj3" fmla="val 15291"/>
            </a:avLst>
          </a:prstGeom>
          <a:solidFill>
            <a:srgbClr val="44D7F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4" name="Block Arc 53"/>
          <p:cNvSpPr/>
          <p:nvPr/>
        </p:nvSpPr>
        <p:spPr>
          <a:xfrm>
            <a:off x="4942104" y="2056029"/>
            <a:ext cx="2217579" cy="2217579"/>
          </a:xfrm>
          <a:prstGeom prst="blockArc">
            <a:avLst>
              <a:gd name="adj1" fmla="val 10800000"/>
              <a:gd name="adj2" fmla="val 3"/>
              <a:gd name="adj3" fmla="val 15291"/>
            </a:avLst>
          </a:prstGeom>
          <a:solidFill>
            <a:srgbClr val="239BD3"/>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6" name="Block Arc 55"/>
          <p:cNvSpPr/>
          <p:nvPr/>
        </p:nvSpPr>
        <p:spPr>
          <a:xfrm>
            <a:off x="8694923" y="2056029"/>
            <a:ext cx="2217579" cy="2217579"/>
          </a:xfrm>
          <a:prstGeom prst="blockArc">
            <a:avLst>
              <a:gd name="adj1" fmla="val 10800000"/>
              <a:gd name="adj2" fmla="val 3"/>
              <a:gd name="adj3" fmla="val 15291"/>
            </a:avLst>
          </a:prstGeom>
          <a:solidFill>
            <a:srgbClr val="0967B9"/>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3" name="Freeform 62"/>
          <p:cNvSpPr/>
          <p:nvPr/>
        </p:nvSpPr>
        <p:spPr>
          <a:xfrm>
            <a:off x="1644619"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64" name="Freeform 63"/>
          <p:cNvSpPr/>
          <p:nvPr/>
        </p:nvSpPr>
        <p:spPr>
          <a:xfrm>
            <a:off x="3538185"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65" name="Freeform 64"/>
          <p:cNvSpPr/>
          <p:nvPr/>
        </p:nvSpPr>
        <p:spPr>
          <a:xfrm>
            <a:off x="5404659"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66" name="Freeform 65"/>
          <p:cNvSpPr/>
          <p:nvPr/>
        </p:nvSpPr>
        <p:spPr>
          <a:xfrm>
            <a:off x="7298225"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67" name="Freeform 66"/>
          <p:cNvSpPr/>
          <p:nvPr/>
        </p:nvSpPr>
        <p:spPr>
          <a:xfrm>
            <a:off x="9164700"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36" name="Block Arc 35"/>
          <p:cNvSpPr/>
          <p:nvPr/>
        </p:nvSpPr>
        <p:spPr>
          <a:xfrm rot="10800000">
            <a:off x="1189188" y="2053145"/>
            <a:ext cx="2217579" cy="2217579"/>
          </a:xfrm>
          <a:prstGeom prst="blockArc">
            <a:avLst>
              <a:gd name="adj1" fmla="val 10800000"/>
              <a:gd name="adj2" fmla="val 3"/>
              <a:gd name="adj3" fmla="val 152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3" name="Block Arc 52"/>
          <p:cNvSpPr/>
          <p:nvPr/>
        </p:nvSpPr>
        <p:spPr>
          <a:xfrm rot="10800000">
            <a:off x="3064672" y="2053147"/>
            <a:ext cx="2217579" cy="2217579"/>
          </a:xfrm>
          <a:prstGeom prst="blockArc">
            <a:avLst>
              <a:gd name="adj1" fmla="val 10800000"/>
              <a:gd name="adj2" fmla="val 3"/>
              <a:gd name="adj3" fmla="val 15291"/>
            </a:avLst>
          </a:prstGeom>
          <a:solidFill>
            <a:srgbClr val="36B8E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0" name="Block Arc 39"/>
          <p:cNvSpPr/>
          <p:nvPr/>
        </p:nvSpPr>
        <p:spPr>
          <a:xfrm rot="10800000">
            <a:off x="8681366" y="2053147"/>
            <a:ext cx="2231136" cy="2217579"/>
          </a:xfrm>
          <a:prstGeom prst="blockArc">
            <a:avLst>
              <a:gd name="adj1" fmla="val 10800000"/>
              <a:gd name="adj2" fmla="val 3"/>
              <a:gd name="adj3" fmla="val 152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5" name="Block Arc 54"/>
          <p:cNvSpPr/>
          <p:nvPr/>
        </p:nvSpPr>
        <p:spPr>
          <a:xfrm rot="10800000">
            <a:off x="6817589" y="2053147"/>
            <a:ext cx="2217579" cy="2217579"/>
          </a:xfrm>
          <a:prstGeom prst="blockArc">
            <a:avLst>
              <a:gd name="adj1" fmla="val 10800000"/>
              <a:gd name="adj2" fmla="val 3"/>
              <a:gd name="adj3" fmla="val 15291"/>
            </a:avLst>
          </a:prstGeom>
          <a:solidFill>
            <a:srgbClr val="157EBF"/>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7" name="Text Box 10"/>
          <p:cNvSpPr txBox="1">
            <a:spLocks noChangeArrowheads="1"/>
          </p:cNvSpPr>
          <p:nvPr/>
        </p:nvSpPr>
        <p:spPr bwMode="auto">
          <a:xfrm>
            <a:off x="1346691"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D7FB"/>
                </a:solidFill>
                <a:latin typeface="Candara" panose="020E0502030303020204" pitchFamily="34" charset="0"/>
              </a:rPr>
              <a:t>LOREM IPSUM</a:t>
            </a:r>
          </a:p>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2">
                  <a:lumMod val="2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a:t>
            </a:r>
          </a:p>
        </p:txBody>
      </p:sp>
      <p:sp>
        <p:nvSpPr>
          <p:cNvPr id="57" name="Text Box 10"/>
          <p:cNvSpPr txBox="1">
            <a:spLocks noChangeArrowheads="1"/>
          </p:cNvSpPr>
          <p:nvPr/>
        </p:nvSpPr>
        <p:spPr bwMode="auto">
          <a:xfrm>
            <a:off x="3213645"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2">
                  <a:lumMod val="2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a:t>
            </a:r>
          </a:p>
        </p:txBody>
      </p:sp>
      <p:sp>
        <p:nvSpPr>
          <p:cNvPr id="58" name="Text Box 10"/>
          <p:cNvSpPr txBox="1">
            <a:spLocks noChangeArrowheads="1"/>
          </p:cNvSpPr>
          <p:nvPr/>
        </p:nvSpPr>
        <p:spPr bwMode="auto">
          <a:xfrm>
            <a:off x="5173393"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2">
                  <a:lumMod val="2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a:t>
            </a:r>
          </a:p>
        </p:txBody>
      </p:sp>
      <p:sp>
        <p:nvSpPr>
          <p:cNvPr id="59" name="Text Box 10"/>
          <p:cNvSpPr txBox="1">
            <a:spLocks noChangeArrowheads="1"/>
          </p:cNvSpPr>
          <p:nvPr/>
        </p:nvSpPr>
        <p:spPr bwMode="auto">
          <a:xfrm>
            <a:off x="7060959" y="4287660"/>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2">
                  <a:lumMod val="2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a:t>
            </a:r>
          </a:p>
        </p:txBody>
      </p:sp>
      <p:sp>
        <p:nvSpPr>
          <p:cNvPr id="60" name="Text Box 10"/>
          <p:cNvSpPr txBox="1">
            <a:spLocks noChangeArrowheads="1"/>
          </p:cNvSpPr>
          <p:nvPr/>
        </p:nvSpPr>
        <p:spPr bwMode="auto">
          <a:xfrm>
            <a:off x="8927913" y="4301712"/>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0967B9"/>
                </a:solidFill>
                <a:latin typeface="Candara" panose="020E0502030303020204" pitchFamily="34" charset="0"/>
              </a:rPr>
              <a:t>LOREM IPS</a:t>
            </a:r>
            <a:r>
              <a:rPr lang="en-US" sz="1600" b="1" dirty="0">
                <a:solidFill>
                  <a:srgbClr val="57CCC6"/>
                </a:solidFill>
                <a:latin typeface="Candara" panose="020E0502030303020204" pitchFamily="34" charset="0"/>
              </a:rPr>
              <a:t>UM</a:t>
            </a:r>
          </a:p>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2">
                  <a:lumMod val="25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2">
                    <a:lumMod val="25000"/>
                  </a:schemeClr>
                </a:solidFill>
                <a:latin typeface="Candara" panose="020E0502030303020204" pitchFamily="34" charset="0"/>
              </a:rPr>
              <a:t>Lorem ipsum dolor</a:t>
            </a:r>
          </a:p>
        </p:txBody>
      </p:sp>
      <p:grpSp>
        <p:nvGrpSpPr>
          <p:cNvPr id="61" name="Group 60"/>
          <p:cNvGrpSpPr>
            <a:grpSpLocks noChangeAspect="1"/>
          </p:cNvGrpSpPr>
          <p:nvPr/>
        </p:nvGrpSpPr>
        <p:grpSpPr>
          <a:xfrm>
            <a:off x="3861395" y="2903815"/>
            <a:ext cx="640080" cy="489120"/>
            <a:chOff x="1201738" y="1511300"/>
            <a:chExt cx="168275" cy="128588"/>
          </a:xfrm>
          <a:solidFill>
            <a:srgbClr val="36B8E3"/>
          </a:solidFill>
          <a:effectLst/>
        </p:grpSpPr>
        <p:sp>
          <p:nvSpPr>
            <p:cNvPr id="6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0" name="Freeform 172"/>
          <p:cNvSpPr>
            <a:spLocks noEditPoints="1"/>
          </p:cNvSpPr>
          <p:nvPr/>
        </p:nvSpPr>
        <p:spPr bwMode="auto">
          <a:xfrm>
            <a:off x="9623267" y="2877647"/>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rgbClr val="0967B9"/>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71" name="Freeform 135"/>
          <p:cNvSpPr>
            <a:spLocks noEditPoints="1"/>
          </p:cNvSpPr>
          <p:nvPr/>
        </p:nvSpPr>
        <p:spPr bwMode="auto">
          <a:xfrm>
            <a:off x="2025523" y="2916577"/>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44D7FB"/>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72" name="Group 71"/>
          <p:cNvGrpSpPr/>
          <p:nvPr/>
        </p:nvGrpSpPr>
        <p:grpSpPr>
          <a:xfrm>
            <a:off x="7669202" y="2891199"/>
            <a:ext cx="514352" cy="514352"/>
            <a:chOff x="3878263" y="2220913"/>
            <a:chExt cx="547687" cy="547687"/>
          </a:xfrm>
          <a:solidFill>
            <a:srgbClr val="157EBF"/>
          </a:solidFill>
          <a:effectLst/>
        </p:grpSpPr>
        <p:sp>
          <p:nvSpPr>
            <p:cNvPr id="7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6" name="Group 85"/>
          <p:cNvGrpSpPr/>
          <p:nvPr/>
        </p:nvGrpSpPr>
        <p:grpSpPr>
          <a:xfrm>
            <a:off x="5843294" y="2871420"/>
            <a:ext cx="423259" cy="521515"/>
            <a:chOff x="4598988" y="3263900"/>
            <a:chExt cx="444500" cy="547688"/>
          </a:xfrm>
          <a:solidFill>
            <a:srgbClr val="239BD3"/>
          </a:solidFill>
          <a:effectLst/>
        </p:grpSpPr>
        <p:sp>
          <p:nvSpPr>
            <p:cNvPr id="8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1"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3" name="Group 92"/>
          <p:cNvGrpSpPr/>
          <p:nvPr/>
        </p:nvGrpSpPr>
        <p:grpSpPr>
          <a:xfrm>
            <a:off x="3341511" y="258228"/>
            <a:ext cx="5508978" cy="954108"/>
            <a:chOff x="3341511" y="258228"/>
            <a:chExt cx="5508978" cy="954108"/>
          </a:xfrm>
        </p:grpSpPr>
        <p:sp>
          <p:nvSpPr>
            <p:cNvPr id="95" name="TextBox 9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96" name="TextBox 95"/>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09484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750"/>
                                        <p:tgtEl>
                                          <p:spTgt spid="93"/>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left)">
                                      <p:cBhvr>
                                        <p:cTn id="14" dur="500"/>
                                        <p:tgtEl>
                                          <p:spTgt spid="37"/>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wipe(left)">
                                      <p:cBhvr>
                                        <p:cTn id="20" dur="500"/>
                                        <p:tgtEl>
                                          <p:spTgt spid="39"/>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wipe(left)">
                                      <p:cBhvr>
                                        <p:cTn id="23" dur="500"/>
                                        <p:tgtEl>
                                          <p:spTgt spid="40"/>
                                        </p:tgtEl>
                                      </p:cBhvr>
                                    </p:animEffect>
                                  </p:childTnLst>
                                </p:cTn>
                              </p:par>
                            </p:childTnLst>
                          </p:cTn>
                        </p:par>
                        <p:par>
                          <p:cTn id="24" fill="hold">
                            <p:stCondLst>
                              <p:cond delay="1250"/>
                            </p:stCondLst>
                            <p:childTnLst>
                              <p:par>
                                <p:cTn id="25" presetID="22" presetClass="entr" presetSubtype="8" fill="hold" grpId="0" nodeType="afterEffect">
                                  <p:stCondLst>
                                    <p:cond delay="0"/>
                                  </p:stCondLst>
                                  <p:childTnLst>
                                    <p:set>
                                      <p:cBhvr>
                                        <p:cTn id="26" dur="1" fill="hold">
                                          <p:stCondLst>
                                            <p:cond delay="0"/>
                                          </p:stCondLst>
                                        </p:cTn>
                                        <p:tgtEl>
                                          <p:spTgt spid="52"/>
                                        </p:tgtEl>
                                        <p:attrNameLst>
                                          <p:attrName>style.visibility</p:attrName>
                                        </p:attrNameLst>
                                      </p:cBhvr>
                                      <p:to>
                                        <p:strVal val="visible"/>
                                      </p:to>
                                    </p:set>
                                    <p:animEffect transition="in" filter="wipe(left)">
                                      <p:cBhvr>
                                        <p:cTn id="27" dur="500"/>
                                        <p:tgtEl>
                                          <p:spTgt spid="52"/>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wipe(left)">
                                      <p:cBhvr>
                                        <p:cTn id="30" dur="500"/>
                                        <p:tgtEl>
                                          <p:spTgt spid="53"/>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54"/>
                                        </p:tgtEl>
                                        <p:attrNameLst>
                                          <p:attrName>style.visibility</p:attrName>
                                        </p:attrNameLst>
                                      </p:cBhvr>
                                      <p:to>
                                        <p:strVal val="visible"/>
                                      </p:to>
                                    </p:set>
                                    <p:animEffect transition="in" filter="wipe(left)">
                                      <p:cBhvr>
                                        <p:cTn id="33" dur="500"/>
                                        <p:tgtEl>
                                          <p:spTgt spid="5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55"/>
                                        </p:tgtEl>
                                        <p:attrNameLst>
                                          <p:attrName>style.visibility</p:attrName>
                                        </p:attrNameLst>
                                      </p:cBhvr>
                                      <p:to>
                                        <p:strVal val="visible"/>
                                      </p:to>
                                    </p:set>
                                    <p:animEffect transition="in" filter="wipe(left)">
                                      <p:cBhvr>
                                        <p:cTn id="36" dur="500"/>
                                        <p:tgtEl>
                                          <p:spTgt spid="55"/>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wipe(left)">
                                      <p:cBhvr>
                                        <p:cTn id="39" dur="500"/>
                                        <p:tgtEl>
                                          <p:spTgt spid="56"/>
                                        </p:tgtEl>
                                      </p:cBhvr>
                                    </p:animEffect>
                                  </p:childTnLst>
                                </p:cTn>
                              </p:par>
                            </p:childTnLst>
                          </p:cTn>
                        </p:par>
                        <p:par>
                          <p:cTn id="40" fill="hold">
                            <p:stCondLst>
                              <p:cond delay="1750"/>
                            </p:stCondLst>
                            <p:childTnLst>
                              <p:par>
                                <p:cTn id="41" presetID="53" presetClass="entr" presetSubtype="16" fill="hold" grpId="0" nodeType="afterEffect">
                                  <p:stCondLst>
                                    <p:cond delay="0"/>
                                  </p:stCondLst>
                                  <p:childTnLst>
                                    <p:set>
                                      <p:cBhvr>
                                        <p:cTn id="42" dur="1" fill="hold">
                                          <p:stCondLst>
                                            <p:cond delay="0"/>
                                          </p:stCondLst>
                                        </p:cTn>
                                        <p:tgtEl>
                                          <p:spTgt spid="63"/>
                                        </p:tgtEl>
                                        <p:attrNameLst>
                                          <p:attrName>style.visibility</p:attrName>
                                        </p:attrNameLst>
                                      </p:cBhvr>
                                      <p:to>
                                        <p:strVal val="visible"/>
                                      </p:to>
                                    </p:set>
                                    <p:anim calcmode="lin" valueType="num">
                                      <p:cBhvr>
                                        <p:cTn id="43" dur="500" fill="hold"/>
                                        <p:tgtEl>
                                          <p:spTgt spid="63"/>
                                        </p:tgtEl>
                                        <p:attrNameLst>
                                          <p:attrName>ppt_w</p:attrName>
                                        </p:attrNameLst>
                                      </p:cBhvr>
                                      <p:tavLst>
                                        <p:tav tm="0">
                                          <p:val>
                                            <p:fltVal val="0"/>
                                          </p:val>
                                        </p:tav>
                                        <p:tav tm="100000">
                                          <p:val>
                                            <p:strVal val="#ppt_w"/>
                                          </p:val>
                                        </p:tav>
                                      </p:tavLst>
                                    </p:anim>
                                    <p:anim calcmode="lin" valueType="num">
                                      <p:cBhvr>
                                        <p:cTn id="44" dur="500" fill="hold"/>
                                        <p:tgtEl>
                                          <p:spTgt spid="63"/>
                                        </p:tgtEl>
                                        <p:attrNameLst>
                                          <p:attrName>ppt_h</p:attrName>
                                        </p:attrNameLst>
                                      </p:cBhvr>
                                      <p:tavLst>
                                        <p:tav tm="0">
                                          <p:val>
                                            <p:fltVal val="0"/>
                                          </p:val>
                                        </p:tav>
                                        <p:tav tm="100000">
                                          <p:val>
                                            <p:strVal val="#ppt_h"/>
                                          </p:val>
                                        </p:tav>
                                      </p:tavLst>
                                    </p:anim>
                                    <p:animEffect transition="in" filter="fade">
                                      <p:cBhvr>
                                        <p:cTn id="45" dur="500"/>
                                        <p:tgtEl>
                                          <p:spTgt spid="63"/>
                                        </p:tgtEl>
                                      </p:cBhvr>
                                    </p:animEffect>
                                  </p:childTnLst>
                                </p:cTn>
                              </p:par>
                            </p:childTnLst>
                          </p:cTn>
                        </p:par>
                        <p:par>
                          <p:cTn id="46" fill="hold">
                            <p:stCondLst>
                              <p:cond delay="2250"/>
                            </p:stCondLst>
                            <p:childTnLst>
                              <p:par>
                                <p:cTn id="47" presetID="53" presetClass="entr" presetSubtype="16" fill="hold" grpId="0" nodeType="afterEffect">
                                  <p:stCondLst>
                                    <p:cond delay="0"/>
                                  </p:stCondLst>
                                  <p:childTnLst>
                                    <p:set>
                                      <p:cBhvr>
                                        <p:cTn id="48" dur="1" fill="hold">
                                          <p:stCondLst>
                                            <p:cond delay="0"/>
                                          </p:stCondLst>
                                        </p:cTn>
                                        <p:tgtEl>
                                          <p:spTgt spid="71"/>
                                        </p:tgtEl>
                                        <p:attrNameLst>
                                          <p:attrName>style.visibility</p:attrName>
                                        </p:attrNameLst>
                                      </p:cBhvr>
                                      <p:to>
                                        <p:strVal val="visible"/>
                                      </p:to>
                                    </p:set>
                                    <p:anim calcmode="lin" valueType="num">
                                      <p:cBhvr>
                                        <p:cTn id="49" dur="500" fill="hold"/>
                                        <p:tgtEl>
                                          <p:spTgt spid="71"/>
                                        </p:tgtEl>
                                        <p:attrNameLst>
                                          <p:attrName>ppt_w</p:attrName>
                                        </p:attrNameLst>
                                      </p:cBhvr>
                                      <p:tavLst>
                                        <p:tav tm="0">
                                          <p:val>
                                            <p:fltVal val="0"/>
                                          </p:val>
                                        </p:tav>
                                        <p:tav tm="100000">
                                          <p:val>
                                            <p:strVal val="#ppt_w"/>
                                          </p:val>
                                        </p:tav>
                                      </p:tavLst>
                                    </p:anim>
                                    <p:anim calcmode="lin" valueType="num">
                                      <p:cBhvr>
                                        <p:cTn id="50" dur="500" fill="hold"/>
                                        <p:tgtEl>
                                          <p:spTgt spid="71"/>
                                        </p:tgtEl>
                                        <p:attrNameLst>
                                          <p:attrName>ppt_h</p:attrName>
                                        </p:attrNameLst>
                                      </p:cBhvr>
                                      <p:tavLst>
                                        <p:tav tm="0">
                                          <p:val>
                                            <p:fltVal val="0"/>
                                          </p:val>
                                        </p:tav>
                                        <p:tav tm="100000">
                                          <p:val>
                                            <p:strVal val="#ppt_h"/>
                                          </p:val>
                                        </p:tav>
                                      </p:tavLst>
                                    </p:anim>
                                    <p:animEffect transition="in" filter="fade">
                                      <p:cBhvr>
                                        <p:cTn id="51" dur="500"/>
                                        <p:tgtEl>
                                          <p:spTgt spid="71"/>
                                        </p:tgtEl>
                                      </p:cBhvr>
                                    </p:animEffect>
                                  </p:childTnLst>
                                </p:cTn>
                              </p:par>
                            </p:childTnLst>
                          </p:cTn>
                        </p:par>
                        <p:par>
                          <p:cTn id="52" fill="hold">
                            <p:stCondLst>
                              <p:cond delay="2750"/>
                            </p:stCondLst>
                            <p:childTnLst>
                              <p:par>
                                <p:cTn id="53" presetID="2" presetClass="entr" presetSubtype="2" fill="hold" grpId="0" nodeType="afterEffect">
                                  <p:stCondLst>
                                    <p:cond delay="0"/>
                                  </p:stCondLst>
                                  <p:childTnLst>
                                    <p:set>
                                      <p:cBhvr>
                                        <p:cTn id="54" dur="1" fill="hold">
                                          <p:stCondLst>
                                            <p:cond delay="0"/>
                                          </p:stCondLst>
                                        </p:cTn>
                                        <p:tgtEl>
                                          <p:spTgt spid="47"/>
                                        </p:tgtEl>
                                        <p:attrNameLst>
                                          <p:attrName>style.visibility</p:attrName>
                                        </p:attrNameLst>
                                      </p:cBhvr>
                                      <p:to>
                                        <p:strVal val="visible"/>
                                      </p:to>
                                    </p:set>
                                    <p:anim calcmode="lin" valueType="num">
                                      <p:cBhvr additive="base">
                                        <p:cTn id="55" dur="500" fill="hold"/>
                                        <p:tgtEl>
                                          <p:spTgt spid="47"/>
                                        </p:tgtEl>
                                        <p:attrNameLst>
                                          <p:attrName>ppt_x</p:attrName>
                                        </p:attrNameLst>
                                      </p:cBhvr>
                                      <p:tavLst>
                                        <p:tav tm="0">
                                          <p:val>
                                            <p:strVal val="1+#ppt_w/2"/>
                                          </p:val>
                                        </p:tav>
                                        <p:tav tm="100000">
                                          <p:val>
                                            <p:strVal val="#ppt_x"/>
                                          </p:val>
                                        </p:tav>
                                      </p:tavLst>
                                    </p:anim>
                                    <p:anim calcmode="lin" valueType="num">
                                      <p:cBhvr additive="base">
                                        <p:cTn id="56" dur="500" fill="hold"/>
                                        <p:tgtEl>
                                          <p:spTgt spid="47"/>
                                        </p:tgtEl>
                                        <p:attrNameLst>
                                          <p:attrName>ppt_y</p:attrName>
                                        </p:attrNameLst>
                                      </p:cBhvr>
                                      <p:tavLst>
                                        <p:tav tm="0">
                                          <p:val>
                                            <p:strVal val="#ppt_y"/>
                                          </p:val>
                                        </p:tav>
                                        <p:tav tm="100000">
                                          <p:val>
                                            <p:strVal val="#ppt_y"/>
                                          </p:val>
                                        </p:tav>
                                      </p:tavLst>
                                    </p:anim>
                                  </p:childTnLst>
                                </p:cTn>
                              </p:par>
                            </p:childTnLst>
                          </p:cTn>
                        </p:par>
                        <p:par>
                          <p:cTn id="57" fill="hold">
                            <p:stCondLst>
                              <p:cond delay="3250"/>
                            </p:stCondLst>
                            <p:childTnLst>
                              <p:par>
                                <p:cTn id="58" presetID="53" presetClass="entr" presetSubtype="16" fill="hold" grpId="0" nodeType="afterEffect">
                                  <p:stCondLst>
                                    <p:cond delay="0"/>
                                  </p:stCondLst>
                                  <p:childTnLst>
                                    <p:set>
                                      <p:cBhvr>
                                        <p:cTn id="59" dur="1" fill="hold">
                                          <p:stCondLst>
                                            <p:cond delay="0"/>
                                          </p:stCondLst>
                                        </p:cTn>
                                        <p:tgtEl>
                                          <p:spTgt spid="64"/>
                                        </p:tgtEl>
                                        <p:attrNameLst>
                                          <p:attrName>style.visibility</p:attrName>
                                        </p:attrNameLst>
                                      </p:cBhvr>
                                      <p:to>
                                        <p:strVal val="visible"/>
                                      </p:to>
                                    </p:set>
                                    <p:anim calcmode="lin" valueType="num">
                                      <p:cBhvr>
                                        <p:cTn id="60" dur="500" fill="hold"/>
                                        <p:tgtEl>
                                          <p:spTgt spid="64"/>
                                        </p:tgtEl>
                                        <p:attrNameLst>
                                          <p:attrName>ppt_w</p:attrName>
                                        </p:attrNameLst>
                                      </p:cBhvr>
                                      <p:tavLst>
                                        <p:tav tm="0">
                                          <p:val>
                                            <p:fltVal val="0"/>
                                          </p:val>
                                        </p:tav>
                                        <p:tav tm="100000">
                                          <p:val>
                                            <p:strVal val="#ppt_w"/>
                                          </p:val>
                                        </p:tav>
                                      </p:tavLst>
                                    </p:anim>
                                    <p:anim calcmode="lin" valueType="num">
                                      <p:cBhvr>
                                        <p:cTn id="61" dur="500" fill="hold"/>
                                        <p:tgtEl>
                                          <p:spTgt spid="64"/>
                                        </p:tgtEl>
                                        <p:attrNameLst>
                                          <p:attrName>ppt_h</p:attrName>
                                        </p:attrNameLst>
                                      </p:cBhvr>
                                      <p:tavLst>
                                        <p:tav tm="0">
                                          <p:val>
                                            <p:fltVal val="0"/>
                                          </p:val>
                                        </p:tav>
                                        <p:tav tm="100000">
                                          <p:val>
                                            <p:strVal val="#ppt_h"/>
                                          </p:val>
                                        </p:tav>
                                      </p:tavLst>
                                    </p:anim>
                                    <p:animEffect transition="in" filter="fade">
                                      <p:cBhvr>
                                        <p:cTn id="62" dur="500"/>
                                        <p:tgtEl>
                                          <p:spTgt spid="64"/>
                                        </p:tgtEl>
                                      </p:cBhvr>
                                    </p:animEffect>
                                  </p:childTnLst>
                                </p:cTn>
                              </p:par>
                            </p:childTnLst>
                          </p:cTn>
                        </p:par>
                        <p:par>
                          <p:cTn id="63" fill="hold">
                            <p:stCondLst>
                              <p:cond delay="3750"/>
                            </p:stCondLst>
                            <p:childTnLst>
                              <p:par>
                                <p:cTn id="64" presetID="53" presetClass="entr" presetSubtype="16" fill="hold" nodeType="afterEffect">
                                  <p:stCondLst>
                                    <p:cond delay="0"/>
                                  </p:stCondLst>
                                  <p:childTnLst>
                                    <p:set>
                                      <p:cBhvr>
                                        <p:cTn id="65" dur="1" fill="hold">
                                          <p:stCondLst>
                                            <p:cond delay="0"/>
                                          </p:stCondLst>
                                        </p:cTn>
                                        <p:tgtEl>
                                          <p:spTgt spid="61"/>
                                        </p:tgtEl>
                                        <p:attrNameLst>
                                          <p:attrName>style.visibility</p:attrName>
                                        </p:attrNameLst>
                                      </p:cBhvr>
                                      <p:to>
                                        <p:strVal val="visible"/>
                                      </p:to>
                                    </p:set>
                                    <p:anim calcmode="lin" valueType="num">
                                      <p:cBhvr>
                                        <p:cTn id="66" dur="500" fill="hold"/>
                                        <p:tgtEl>
                                          <p:spTgt spid="61"/>
                                        </p:tgtEl>
                                        <p:attrNameLst>
                                          <p:attrName>ppt_w</p:attrName>
                                        </p:attrNameLst>
                                      </p:cBhvr>
                                      <p:tavLst>
                                        <p:tav tm="0">
                                          <p:val>
                                            <p:fltVal val="0"/>
                                          </p:val>
                                        </p:tav>
                                        <p:tav tm="100000">
                                          <p:val>
                                            <p:strVal val="#ppt_w"/>
                                          </p:val>
                                        </p:tav>
                                      </p:tavLst>
                                    </p:anim>
                                    <p:anim calcmode="lin" valueType="num">
                                      <p:cBhvr>
                                        <p:cTn id="67" dur="500" fill="hold"/>
                                        <p:tgtEl>
                                          <p:spTgt spid="61"/>
                                        </p:tgtEl>
                                        <p:attrNameLst>
                                          <p:attrName>ppt_h</p:attrName>
                                        </p:attrNameLst>
                                      </p:cBhvr>
                                      <p:tavLst>
                                        <p:tav tm="0">
                                          <p:val>
                                            <p:fltVal val="0"/>
                                          </p:val>
                                        </p:tav>
                                        <p:tav tm="100000">
                                          <p:val>
                                            <p:strVal val="#ppt_h"/>
                                          </p:val>
                                        </p:tav>
                                      </p:tavLst>
                                    </p:anim>
                                    <p:animEffect transition="in" filter="fade">
                                      <p:cBhvr>
                                        <p:cTn id="68" dur="500"/>
                                        <p:tgtEl>
                                          <p:spTgt spid="61"/>
                                        </p:tgtEl>
                                      </p:cBhvr>
                                    </p:animEffect>
                                  </p:childTnLst>
                                </p:cTn>
                              </p:par>
                            </p:childTnLst>
                          </p:cTn>
                        </p:par>
                        <p:par>
                          <p:cTn id="69" fill="hold">
                            <p:stCondLst>
                              <p:cond delay="4250"/>
                            </p:stCondLst>
                            <p:childTnLst>
                              <p:par>
                                <p:cTn id="70" presetID="2" presetClass="entr" presetSubtype="2" fill="hold" grpId="0" nodeType="afterEffect">
                                  <p:stCondLst>
                                    <p:cond delay="0"/>
                                  </p:stCondLst>
                                  <p:childTnLst>
                                    <p:set>
                                      <p:cBhvr>
                                        <p:cTn id="71" dur="1" fill="hold">
                                          <p:stCondLst>
                                            <p:cond delay="0"/>
                                          </p:stCondLst>
                                        </p:cTn>
                                        <p:tgtEl>
                                          <p:spTgt spid="57"/>
                                        </p:tgtEl>
                                        <p:attrNameLst>
                                          <p:attrName>style.visibility</p:attrName>
                                        </p:attrNameLst>
                                      </p:cBhvr>
                                      <p:to>
                                        <p:strVal val="visible"/>
                                      </p:to>
                                    </p:set>
                                    <p:anim calcmode="lin" valueType="num">
                                      <p:cBhvr additive="base">
                                        <p:cTn id="72" dur="500" fill="hold"/>
                                        <p:tgtEl>
                                          <p:spTgt spid="57"/>
                                        </p:tgtEl>
                                        <p:attrNameLst>
                                          <p:attrName>ppt_x</p:attrName>
                                        </p:attrNameLst>
                                      </p:cBhvr>
                                      <p:tavLst>
                                        <p:tav tm="0">
                                          <p:val>
                                            <p:strVal val="1+#ppt_w/2"/>
                                          </p:val>
                                        </p:tav>
                                        <p:tav tm="100000">
                                          <p:val>
                                            <p:strVal val="#ppt_x"/>
                                          </p:val>
                                        </p:tav>
                                      </p:tavLst>
                                    </p:anim>
                                    <p:anim calcmode="lin" valueType="num">
                                      <p:cBhvr additive="base">
                                        <p:cTn id="73" dur="500" fill="hold"/>
                                        <p:tgtEl>
                                          <p:spTgt spid="57"/>
                                        </p:tgtEl>
                                        <p:attrNameLst>
                                          <p:attrName>ppt_y</p:attrName>
                                        </p:attrNameLst>
                                      </p:cBhvr>
                                      <p:tavLst>
                                        <p:tav tm="0">
                                          <p:val>
                                            <p:strVal val="#ppt_y"/>
                                          </p:val>
                                        </p:tav>
                                        <p:tav tm="100000">
                                          <p:val>
                                            <p:strVal val="#ppt_y"/>
                                          </p:val>
                                        </p:tav>
                                      </p:tavLst>
                                    </p:anim>
                                  </p:childTnLst>
                                </p:cTn>
                              </p:par>
                            </p:childTnLst>
                          </p:cTn>
                        </p:par>
                        <p:par>
                          <p:cTn id="74" fill="hold">
                            <p:stCondLst>
                              <p:cond delay="4750"/>
                            </p:stCondLst>
                            <p:childTnLst>
                              <p:par>
                                <p:cTn id="75" presetID="53" presetClass="entr" presetSubtype="16" fill="hold" grpId="0" nodeType="afterEffect">
                                  <p:stCondLst>
                                    <p:cond delay="0"/>
                                  </p:stCondLst>
                                  <p:childTnLst>
                                    <p:set>
                                      <p:cBhvr>
                                        <p:cTn id="76" dur="1" fill="hold">
                                          <p:stCondLst>
                                            <p:cond delay="0"/>
                                          </p:stCondLst>
                                        </p:cTn>
                                        <p:tgtEl>
                                          <p:spTgt spid="65"/>
                                        </p:tgtEl>
                                        <p:attrNameLst>
                                          <p:attrName>style.visibility</p:attrName>
                                        </p:attrNameLst>
                                      </p:cBhvr>
                                      <p:to>
                                        <p:strVal val="visible"/>
                                      </p:to>
                                    </p:set>
                                    <p:anim calcmode="lin" valueType="num">
                                      <p:cBhvr>
                                        <p:cTn id="77" dur="500" fill="hold"/>
                                        <p:tgtEl>
                                          <p:spTgt spid="65"/>
                                        </p:tgtEl>
                                        <p:attrNameLst>
                                          <p:attrName>ppt_w</p:attrName>
                                        </p:attrNameLst>
                                      </p:cBhvr>
                                      <p:tavLst>
                                        <p:tav tm="0">
                                          <p:val>
                                            <p:fltVal val="0"/>
                                          </p:val>
                                        </p:tav>
                                        <p:tav tm="100000">
                                          <p:val>
                                            <p:strVal val="#ppt_w"/>
                                          </p:val>
                                        </p:tav>
                                      </p:tavLst>
                                    </p:anim>
                                    <p:anim calcmode="lin" valueType="num">
                                      <p:cBhvr>
                                        <p:cTn id="78" dur="500" fill="hold"/>
                                        <p:tgtEl>
                                          <p:spTgt spid="65"/>
                                        </p:tgtEl>
                                        <p:attrNameLst>
                                          <p:attrName>ppt_h</p:attrName>
                                        </p:attrNameLst>
                                      </p:cBhvr>
                                      <p:tavLst>
                                        <p:tav tm="0">
                                          <p:val>
                                            <p:fltVal val="0"/>
                                          </p:val>
                                        </p:tav>
                                        <p:tav tm="100000">
                                          <p:val>
                                            <p:strVal val="#ppt_h"/>
                                          </p:val>
                                        </p:tav>
                                      </p:tavLst>
                                    </p:anim>
                                    <p:animEffect transition="in" filter="fade">
                                      <p:cBhvr>
                                        <p:cTn id="79" dur="500"/>
                                        <p:tgtEl>
                                          <p:spTgt spid="65"/>
                                        </p:tgtEl>
                                      </p:cBhvr>
                                    </p:animEffect>
                                  </p:childTnLst>
                                </p:cTn>
                              </p:par>
                            </p:childTnLst>
                          </p:cTn>
                        </p:par>
                        <p:par>
                          <p:cTn id="80" fill="hold">
                            <p:stCondLst>
                              <p:cond delay="5250"/>
                            </p:stCondLst>
                            <p:childTnLst>
                              <p:par>
                                <p:cTn id="81" presetID="53" presetClass="entr" presetSubtype="16" fill="hold" nodeType="afterEffect">
                                  <p:stCondLst>
                                    <p:cond delay="0"/>
                                  </p:stCondLst>
                                  <p:childTnLst>
                                    <p:set>
                                      <p:cBhvr>
                                        <p:cTn id="82" dur="1" fill="hold">
                                          <p:stCondLst>
                                            <p:cond delay="0"/>
                                          </p:stCondLst>
                                        </p:cTn>
                                        <p:tgtEl>
                                          <p:spTgt spid="86"/>
                                        </p:tgtEl>
                                        <p:attrNameLst>
                                          <p:attrName>style.visibility</p:attrName>
                                        </p:attrNameLst>
                                      </p:cBhvr>
                                      <p:to>
                                        <p:strVal val="visible"/>
                                      </p:to>
                                    </p:set>
                                    <p:anim calcmode="lin" valueType="num">
                                      <p:cBhvr>
                                        <p:cTn id="83" dur="500" fill="hold"/>
                                        <p:tgtEl>
                                          <p:spTgt spid="86"/>
                                        </p:tgtEl>
                                        <p:attrNameLst>
                                          <p:attrName>ppt_w</p:attrName>
                                        </p:attrNameLst>
                                      </p:cBhvr>
                                      <p:tavLst>
                                        <p:tav tm="0">
                                          <p:val>
                                            <p:fltVal val="0"/>
                                          </p:val>
                                        </p:tav>
                                        <p:tav tm="100000">
                                          <p:val>
                                            <p:strVal val="#ppt_w"/>
                                          </p:val>
                                        </p:tav>
                                      </p:tavLst>
                                    </p:anim>
                                    <p:anim calcmode="lin" valueType="num">
                                      <p:cBhvr>
                                        <p:cTn id="84" dur="500" fill="hold"/>
                                        <p:tgtEl>
                                          <p:spTgt spid="86"/>
                                        </p:tgtEl>
                                        <p:attrNameLst>
                                          <p:attrName>ppt_h</p:attrName>
                                        </p:attrNameLst>
                                      </p:cBhvr>
                                      <p:tavLst>
                                        <p:tav tm="0">
                                          <p:val>
                                            <p:fltVal val="0"/>
                                          </p:val>
                                        </p:tav>
                                        <p:tav tm="100000">
                                          <p:val>
                                            <p:strVal val="#ppt_h"/>
                                          </p:val>
                                        </p:tav>
                                      </p:tavLst>
                                    </p:anim>
                                    <p:animEffect transition="in" filter="fade">
                                      <p:cBhvr>
                                        <p:cTn id="85" dur="500"/>
                                        <p:tgtEl>
                                          <p:spTgt spid="86"/>
                                        </p:tgtEl>
                                      </p:cBhvr>
                                    </p:animEffect>
                                  </p:childTnLst>
                                </p:cTn>
                              </p:par>
                            </p:childTnLst>
                          </p:cTn>
                        </p:par>
                        <p:par>
                          <p:cTn id="86" fill="hold">
                            <p:stCondLst>
                              <p:cond delay="5750"/>
                            </p:stCondLst>
                            <p:childTnLst>
                              <p:par>
                                <p:cTn id="87" presetID="2" presetClass="entr" presetSubtype="2" fill="hold" grpId="0" nodeType="afterEffect">
                                  <p:stCondLst>
                                    <p:cond delay="0"/>
                                  </p:stCondLst>
                                  <p:childTnLst>
                                    <p:set>
                                      <p:cBhvr>
                                        <p:cTn id="88" dur="1" fill="hold">
                                          <p:stCondLst>
                                            <p:cond delay="0"/>
                                          </p:stCondLst>
                                        </p:cTn>
                                        <p:tgtEl>
                                          <p:spTgt spid="58"/>
                                        </p:tgtEl>
                                        <p:attrNameLst>
                                          <p:attrName>style.visibility</p:attrName>
                                        </p:attrNameLst>
                                      </p:cBhvr>
                                      <p:to>
                                        <p:strVal val="visible"/>
                                      </p:to>
                                    </p:set>
                                    <p:anim calcmode="lin" valueType="num">
                                      <p:cBhvr additive="base">
                                        <p:cTn id="89" dur="500" fill="hold"/>
                                        <p:tgtEl>
                                          <p:spTgt spid="58"/>
                                        </p:tgtEl>
                                        <p:attrNameLst>
                                          <p:attrName>ppt_x</p:attrName>
                                        </p:attrNameLst>
                                      </p:cBhvr>
                                      <p:tavLst>
                                        <p:tav tm="0">
                                          <p:val>
                                            <p:strVal val="1+#ppt_w/2"/>
                                          </p:val>
                                        </p:tav>
                                        <p:tav tm="100000">
                                          <p:val>
                                            <p:strVal val="#ppt_x"/>
                                          </p:val>
                                        </p:tav>
                                      </p:tavLst>
                                    </p:anim>
                                    <p:anim calcmode="lin" valueType="num">
                                      <p:cBhvr additive="base">
                                        <p:cTn id="90" dur="500" fill="hold"/>
                                        <p:tgtEl>
                                          <p:spTgt spid="58"/>
                                        </p:tgtEl>
                                        <p:attrNameLst>
                                          <p:attrName>ppt_y</p:attrName>
                                        </p:attrNameLst>
                                      </p:cBhvr>
                                      <p:tavLst>
                                        <p:tav tm="0">
                                          <p:val>
                                            <p:strVal val="#ppt_y"/>
                                          </p:val>
                                        </p:tav>
                                        <p:tav tm="100000">
                                          <p:val>
                                            <p:strVal val="#ppt_y"/>
                                          </p:val>
                                        </p:tav>
                                      </p:tavLst>
                                    </p:anim>
                                  </p:childTnLst>
                                </p:cTn>
                              </p:par>
                            </p:childTnLst>
                          </p:cTn>
                        </p:par>
                        <p:par>
                          <p:cTn id="91" fill="hold">
                            <p:stCondLst>
                              <p:cond delay="6250"/>
                            </p:stCondLst>
                            <p:childTnLst>
                              <p:par>
                                <p:cTn id="92" presetID="53" presetClass="entr" presetSubtype="16" fill="hold" grpId="0" nodeType="afterEffect">
                                  <p:stCondLst>
                                    <p:cond delay="0"/>
                                  </p:stCondLst>
                                  <p:childTnLst>
                                    <p:set>
                                      <p:cBhvr>
                                        <p:cTn id="93" dur="1" fill="hold">
                                          <p:stCondLst>
                                            <p:cond delay="0"/>
                                          </p:stCondLst>
                                        </p:cTn>
                                        <p:tgtEl>
                                          <p:spTgt spid="66"/>
                                        </p:tgtEl>
                                        <p:attrNameLst>
                                          <p:attrName>style.visibility</p:attrName>
                                        </p:attrNameLst>
                                      </p:cBhvr>
                                      <p:to>
                                        <p:strVal val="visible"/>
                                      </p:to>
                                    </p:set>
                                    <p:anim calcmode="lin" valueType="num">
                                      <p:cBhvr>
                                        <p:cTn id="94" dur="500" fill="hold"/>
                                        <p:tgtEl>
                                          <p:spTgt spid="66"/>
                                        </p:tgtEl>
                                        <p:attrNameLst>
                                          <p:attrName>ppt_w</p:attrName>
                                        </p:attrNameLst>
                                      </p:cBhvr>
                                      <p:tavLst>
                                        <p:tav tm="0">
                                          <p:val>
                                            <p:fltVal val="0"/>
                                          </p:val>
                                        </p:tav>
                                        <p:tav tm="100000">
                                          <p:val>
                                            <p:strVal val="#ppt_w"/>
                                          </p:val>
                                        </p:tav>
                                      </p:tavLst>
                                    </p:anim>
                                    <p:anim calcmode="lin" valueType="num">
                                      <p:cBhvr>
                                        <p:cTn id="95" dur="500" fill="hold"/>
                                        <p:tgtEl>
                                          <p:spTgt spid="66"/>
                                        </p:tgtEl>
                                        <p:attrNameLst>
                                          <p:attrName>ppt_h</p:attrName>
                                        </p:attrNameLst>
                                      </p:cBhvr>
                                      <p:tavLst>
                                        <p:tav tm="0">
                                          <p:val>
                                            <p:fltVal val="0"/>
                                          </p:val>
                                        </p:tav>
                                        <p:tav tm="100000">
                                          <p:val>
                                            <p:strVal val="#ppt_h"/>
                                          </p:val>
                                        </p:tav>
                                      </p:tavLst>
                                    </p:anim>
                                    <p:animEffect transition="in" filter="fade">
                                      <p:cBhvr>
                                        <p:cTn id="96" dur="500"/>
                                        <p:tgtEl>
                                          <p:spTgt spid="66"/>
                                        </p:tgtEl>
                                      </p:cBhvr>
                                    </p:animEffect>
                                  </p:childTnLst>
                                </p:cTn>
                              </p:par>
                            </p:childTnLst>
                          </p:cTn>
                        </p:par>
                        <p:par>
                          <p:cTn id="97" fill="hold">
                            <p:stCondLst>
                              <p:cond delay="6750"/>
                            </p:stCondLst>
                            <p:childTnLst>
                              <p:par>
                                <p:cTn id="98" presetID="53" presetClass="entr" presetSubtype="16" fill="hold" nodeType="afterEffect">
                                  <p:stCondLst>
                                    <p:cond delay="0"/>
                                  </p:stCondLst>
                                  <p:childTnLst>
                                    <p:set>
                                      <p:cBhvr>
                                        <p:cTn id="99" dur="1" fill="hold">
                                          <p:stCondLst>
                                            <p:cond delay="0"/>
                                          </p:stCondLst>
                                        </p:cTn>
                                        <p:tgtEl>
                                          <p:spTgt spid="72"/>
                                        </p:tgtEl>
                                        <p:attrNameLst>
                                          <p:attrName>style.visibility</p:attrName>
                                        </p:attrNameLst>
                                      </p:cBhvr>
                                      <p:to>
                                        <p:strVal val="visible"/>
                                      </p:to>
                                    </p:set>
                                    <p:anim calcmode="lin" valueType="num">
                                      <p:cBhvr>
                                        <p:cTn id="100" dur="500" fill="hold"/>
                                        <p:tgtEl>
                                          <p:spTgt spid="72"/>
                                        </p:tgtEl>
                                        <p:attrNameLst>
                                          <p:attrName>ppt_w</p:attrName>
                                        </p:attrNameLst>
                                      </p:cBhvr>
                                      <p:tavLst>
                                        <p:tav tm="0">
                                          <p:val>
                                            <p:fltVal val="0"/>
                                          </p:val>
                                        </p:tav>
                                        <p:tav tm="100000">
                                          <p:val>
                                            <p:strVal val="#ppt_w"/>
                                          </p:val>
                                        </p:tav>
                                      </p:tavLst>
                                    </p:anim>
                                    <p:anim calcmode="lin" valueType="num">
                                      <p:cBhvr>
                                        <p:cTn id="101" dur="500" fill="hold"/>
                                        <p:tgtEl>
                                          <p:spTgt spid="72"/>
                                        </p:tgtEl>
                                        <p:attrNameLst>
                                          <p:attrName>ppt_h</p:attrName>
                                        </p:attrNameLst>
                                      </p:cBhvr>
                                      <p:tavLst>
                                        <p:tav tm="0">
                                          <p:val>
                                            <p:fltVal val="0"/>
                                          </p:val>
                                        </p:tav>
                                        <p:tav tm="100000">
                                          <p:val>
                                            <p:strVal val="#ppt_h"/>
                                          </p:val>
                                        </p:tav>
                                      </p:tavLst>
                                    </p:anim>
                                    <p:animEffect transition="in" filter="fade">
                                      <p:cBhvr>
                                        <p:cTn id="102" dur="500"/>
                                        <p:tgtEl>
                                          <p:spTgt spid="72"/>
                                        </p:tgtEl>
                                      </p:cBhvr>
                                    </p:animEffect>
                                  </p:childTnLst>
                                </p:cTn>
                              </p:par>
                            </p:childTnLst>
                          </p:cTn>
                        </p:par>
                        <p:par>
                          <p:cTn id="103" fill="hold">
                            <p:stCondLst>
                              <p:cond delay="7250"/>
                            </p:stCondLst>
                            <p:childTnLst>
                              <p:par>
                                <p:cTn id="104" presetID="2" presetClass="entr" presetSubtype="2" fill="hold" grpId="0" nodeType="afterEffect">
                                  <p:stCondLst>
                                    <p:cond delay="0"/>
                                  </p:stCondLst>
                                  <p:childTnLst>
                                    <p:set>
                                      <p:cBhvr>
                                        <p:cTn id="105" dur="1" fill="hold">
                                          <p:stCondLst>
                                            <p:cond delay="0"/>
                                          </p:stCondLst>
                                        </p:cTn>
                                        <p:tgtEl>
                                          <p:spTgt spid="59"/>
                                        </p:tgtEl>
                                        <p:attrNameLst>
                                          <p:attrName>style.visibility</p:attrName>
                                        </p:attrNameLst>
                                      </p:cBhvr>
                                      <p:to>
                                        <p:strVal val="visible"/>
                                      </p:to>
                                    </p:set>
                                    <p:anim calcmode="lin" valueType="num">
                                      <p:cBhvr additive="base">
                                        <p:cTn id="106" dur="500" fill="hold"/>
                                        <p:tgtEl>
                                          <p:spTgt spid="59"/>
                                        </p:tgtEl>
                                        <p:attrNameLst>
                                          <p:attrName>ppt_x</p:attrName>
                                        </p:attrNameLst>
                                      </p:cBhvr>
                                      <p:tavLst>
                                        <p:tav tm="0">
                                          <p:val>
                                            <p:strVal val="1+#ppt_w/2"/>
                                          </p:val>
                                        </p:tav>
                                        <p:tav tm="100000">
                                          <p:val>
                                            <p:strVal val="#ppt_x"/>
                                          </p:val>
                                        </p:tav>
                                      </p:tavLst>
                                    </p:anim>
                                    <p:anim calcmode="lin" valueType="num">
                                      <p:cBhvr additive="base">
                                        <p:cTn id="107" dur="500" fill="hold"/>
                                        <p:tgtEl>
                                          <p:spTgt spid="59"/>
                                        </p:tgtEl>
                                        <p:attrNameLst>
                                          <p:attrName>ppt_y</p:attrName>
                                        </p:attrNameLst>
                                      </p:cBhvr>
                                      <p:tavLst>
                                        <p:tav tm="0">
                                          <p:val>
                                            <p:strVal val="#ppt_y"/>
                                          </p:val>
                                        </p:tav>
                                        <p:tav tm="100000">
                                          <p:val>
                                            <p:strVal val="#ppt_y"/>
                                          </p:val>
                                        </p:tav>
                                      </p:tavLst>
                                    </p:anim>
                                  </p:childTnLst>
                                </p:cTn>
                              </p:par>
                            </p:childTnLst>
                          </p:cTn>
                        </p:par>
                        <p:par>
                          <p:cTn id="108" fill="hold">
                            <p:stCondLst>
                              <p:cond delay="7750"/>
                            </p:stCondLst>
                            <p:childTnLst>
                              <p:par>
                                <p:cTn id="109" presetID="53" presetClass="entr" presetSubtype="16" fill="hold" grpId="0" nodeType="afterEffect">
                                  <p:stCondLst>
                                    <p:cond delay="0"/>
                                  </p:stCondLst>
                                  <p:childTnLst>
                                    <p:set>
                                      <p:cBhvr>
                                        <p:cTn id="110" dur="1" fill="hold">
                                          <p:stCondLst>
                                            <p:cond delay="0"/>
                                          </p:stCondLst>
                                        </p:cTn>
                                        <p:tgtEl>
                                          <p:spTgt spid="67"/>
                                        </p:tgtEl>
                                        <p:attrNameLst>
                                          <p:attrName>style.visibility</p:attrName>
                                        </p:attrNameLst>
                                      </p:cBhvr>
                                      <p:to>
                                        <p:strVal val="visible"/>
                                      </p:to>
                                    </p:set>
                                    <p:anim calcmode="lin" valueType="num">
                                      <p:cBhvr>
                                        <p:cTn id="111" dur="500" fill="hold"/>
                                        <p:tgtEl>
                                          <p:spTgt spid="67"/>
                                        </p:tgtEl>
                                        <p:attrNameLst>
                                          <p:attrName>ppt_w</p:attrName>
                                        </p:attrNameLst>
                                      </p:cBhvr>
                                      <p:tavLst>
                                        <p:tav tm="0">
                                          <p:val>
                                            <p:fltVal val="0"/>
                                          </p:val>
                                        </p:tav>
                                        <p:tav tm="100000">
                                          <p:val>
                                            <p:strVal val="#ppt_w"/>
                                          </p:val>
                                        </p:tav>
                                      </p:tavLst>
                                    </p:anim>
                                    <p:anim calcmode="lin" valueType="num">
                                      <p:cBhvr>
                                        <p:cTn id="112" dur="500" fill="hold"/>
                                        <p:tgtEl>
                                          <p:spTgt spid="67"/>
                                        </p:tgtEl>
                                        <p:attrNameLst>
                                          <p:attrName>ppt_h</p:attrName>
                                        </p:attrNameLst>
                                      </p:cBhvr>
                                      <p:tavLst>
                                        <p:tav tm="0">
                                          <p:val>
                                            <p:fltVal val="0"/>
                                          </p:val>
                                        </p:tav>
                                        <p:tav tm="100000">
                                          <p:val>
                                            <p:strVal val="#ppt_h"/>
                                          </p:val>
                                        </p:tav>
                                      </p:tavLst>
                                    </p:anim>
                                    <p:animEffect transition="in" filter="fade">
                                      <p:cBhvr>
                                        <p:cTn id="113" dur="500"/>
                                        <p:tgtEl>
                                          <p:spTgt spid="67"/>
                                        </p:tgtEl>
                                      </p:cBhvr>
                                    </p:animEffect>
                                  </p:childTnLst>
                                </p:cTn>
                              </p:par>
                            </p:childTnLst>
                          </p:cTn>
                        </p:par>
                        <p:par>
                          <p:cTn id="114" fill="hold">
                            <p:stCondLst>
                              <p:cond delay="8250"/>
                            </p:stCondLst>
                            <p:childTnLst>
                              <p:par>
                                <p:cTn id="115" presetID="53" presetClass="entr" presetSubtype="16" fill="hold" grpId="0" nodeType="afterEffect">
                                  <p:stCondLst>
                                    <p:cond delay="0"/>
                                  </p:stCondLst>
                                  <p:childTnLst>
                                    <p:set>
                                      <p:cBhvr>
                                        <p:cTn id="116" dur="1" fill="hold">
                                          <p:stCondLst>
                                            <p:cond delay="0"/>
                                          </p:stCondLst>
                                        </p:cTn>
                                        <p:tgtEl>
                                          <p:spTgt spid="70"/>
                                        </p:tgtEl>
                                        <p:attrNameLst>
                                          <p:attrName>style.visibility</p:attrName>
                                        </p:attrNameLst>
                                      </p:cBhvr>
                                      <p:to>
                                        <p:strVal val="visible"/>
                                      </p:to>
                                    </p:set>
                                    <p:anim calcmode="lin" valueType="num">
                                      <p:cBhvr>
                                        <p:cTn id="117" dur="500" fill="hold"/>
                                        <p:tgtEl>
                                          <p:spTgt spid="70"/>
                                        </p:tgtEl>
                                        <p:attrNameLst>
                                          <p:attrName>ppt_w</p:attrName>
                                        </p:attrNameLst>
                                      </p:cBhvr>
                                      <p:tavLst>
                                        <p:tav tm="0">
                                          <p:val>
                                            <p:fltVal val="0"/>
                                          </p:val>
                                        </p:tav>
                                        <p:tav tm="100000">
                                          <p:val>
                                            <p:strVal val="#ppt_w"/>
                                          </p:val>
                                        </p:tav>
                                      </p:tavLst>
                                    </p:anim>
                                    <p:anim calcmode="lin" valueType="num">
                                      <p:cBhvr>
                                        <p:cTn id="118" dur="500" fill="hold"/>
                                        <p:tgtEl>
                                          <p:spTgt spid="70"/>
                                        </p:tgtEl>
                                        <p:attrNameLst>
                                          <p:attrName>ppt_h</p:attrName>
                                        </p:attrNameLst>
                                      </p:cBhvr>
                                      <p:tavLst>
                                        <p:tav tm="0">
                                          <p:val>
                                            <p:fltVal val="0"/>
                                          </p:val>
                                        </p:tav>
                                        <p:tav tm="100000">
                                          <p:val>
                                            <p:strVal val="#ppt_h"/>
                                          </p:val>
                                        </p:tav>
                                      </p:tavLst>
                                    </p:anim>
                                    <p:animEffect transition="in" filter="fade">
                                      <p:cBhvr>
                                        <p:cTn id="119" dur="500"/>
                                        <p:tgtEl>
                                          <p:spTgt spid="70"/>
                                        </p:tgtEl>
                                      </p:cBhvr>
                                    </p:animEffect>
                                  </p:childTnLst>
                                </p:cTn>
                              </p:par>
                            </p:childTnLst>
                          </p:cTn>
                        </p:par>
                        <p:par>
                          <p:cTn id="120" fill="hold">
                            <p:stCondLst>
                              <p:cond delay="8750"/>
                            </p:stCondLst>
                            <p:childTnLst>
                              <p:par>
                                <p:cTn id="121" presetID="2" presetClass="entr" presetSubtype="2" fill="hold" grpId="0" nodeType="afterEffect">
                                  <p:stCondLst>
                                    <p:cond delay="0"/>
                                  </p:stCondLst>
                                  <p:childTnLst>
                                    <p:set>
                                      <p:cBhvr>
                                        <p:cTn id="122" dur="1" fill="hold">
                                          <p:stCondLst>
                                            <p:cond delay="0"/>
                                          </p:stCondLst>
                                        </p:cTn>
                                        <p:tgtEl>
                                          <p:spTgt spid="60"/>
                                        </p:tgtEl>
                                        <p:attrNameLst>
                                          <p:attrName>style.visibility</p:attrName>
                                        </p:attrNameLst>
                                      </p:cBhvr>
                                      <p:to>
                                        <p:strVal val="visible"/>
                                      </p:to>
                                    </p:set>
                                    <p:anim calcmode="lin" valueType="num">
                                      <p:cBhvr additive="base">
                                        <p:cTn id="123" dur="500" fill="hold"/>
                                        <p:tgtEl>
                                          <p:spTgt spid="60"/>
                                        </p:tgtEl>
                                        <p:attrNameLst>
                                          <p:attrName>ppt_x</p:attrName>
                                        </p:attrNameLst>
                                      </p:cBhvr>
                                      <p:tavLst>
                                        <p:tav tm="0">
                                          <p:val>
                                            <p:strVal val="1+#ppt_w/2"/>
                                          </p:val>
                                        </p:tav>
                                        <p:tav tm="100000">
                                          <p:val>
                                            <p:strVal val="#ppt_x"/>
                                          </p:val>
                                        </p:tav>
                                      </p:tavLst>
                                    </p:anim>
                                    <p:anim calcmode="lin" valueType="num">
                                      <p:cBhvr additive="base">
                                        <p:cTn id="124" dur="500" fill="hold"/>
                                        <p:tgtEl>
                                          <p:spTgt spid="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8" grpId="0" animBg="1"/>
      <p:bldP spid="37" grpId="0" animBg="1"/>
      <p:bldP spid="52" grpId="0" animBg="1"/>
      <p:bldP spid="54" grpId="0" animBg="1"/>
      <p:bldP spid="56" grpId="0" animBg="1"/>
      <p:bldP spid="63" grpId="0" animBg="1"/>
      <p:bldP spid="64" grpId="0" animBg="1"/>
      <p:bldP spid="65" grpId="0" animBg="1"/>
      <p:bldP spid="66" grpId="0" animBg="1"/>
      <p:bldP spid="67" grpId="0" animBg="1"/>
      <p:bldP spid="36" grpId="0" animBg="1"/>
      <p:bldP spid="53" grpId="0" animBg="1"/>
      <p:bldP spid="40" grpId="0" animBg="1"/>
      <p:bldP spid="55" grpId="0" animBg="1"/>
      <p:bldP spid="47" grpId="0"/>
      <p:bldP spid="57" grpId="0"/>
      <p:bldP spid="58" grpId="0"/>
      <p:bldP spid="59" grpId="0"/>
      <p:bldP spid="60" grpId="0"/>
      <p:bldP spid="70"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1482</TotalTime>
  <Words>1279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279</cp:revision>
  <dcterms:created xsi:type="dcterms:W3CDTF">2016-09-28T22:08:47Z</dcterms:created>
  <dcterms:modified xsi:type="dcterms:W3CDTF">2016-10-06T22:51:44Z</dcterms:modified>
</cp:coreProperties>
</file>