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0"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COLOR SET 39</a:t>
            </a:r>
          </a:p>
        </p:txBody>
      </p:sp>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grpSp>
        <p:nvGrpSpPr>
          <p:cNvPr id="36" name="Group 35"/>
          <p:cNvGrpSpPr>
            <a:grpSpLocks noChangeAspect="1"/>
          </p:cNvGrpSpPr>
          <p:nvPr/>
        </p:nvGrpSpPr>
        <p:grpSpPr>
          <a:xfrm>
            <a:off x="4495800" y="1710537"/>
            <a:ext cx="3200400" cy="605626"/>
            <a:chOff x="2696381" y="6137360"/>
            <a:chExt cx="2705384" cy="457200"/>
          </a:xfrm>
        </p:grpSpPr>
        <p:sp>
          <p:nvSpPr>
            <p:cNvPr id="37" name="Rectangle 3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781058" y="6150579"/>
              <a:ext cx="1717532" cy="426275"/>
              <a:chOff x="2781058" y="6150579"/>
              <a:chExt cx="1717532" cy="426275"/>
            </a:xfrm>
          </p:grpSpPr>
          <p:sp>
            <p:nvSpPr>
              <p:cNvPr id="40" name="Rounded Rectangle 39"/>
              <p:cNvSpPr/>
              <p:nvPr/>
            </p:nvSpPr>
            <p:spPr>
              <a:xfrm>
                <a:off x="2781058"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Rounded Rectangle 40"/>
              <p:cNvSpPr/>
              <p:nvPr/>
            </p:nvSpPr>
            <p:spPr>
              <a:xfrm>
                <a:off x="3080203"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42" name="Rounded Rectangle 41"/>
              <p:cNvSpPr/>
              <p:nvPr/>
            </p:nvSpPr>
            <p:spPr>
              <a:xfrm>
                <a:off x="336807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ounded Rectangle 42"/>
              <p:cNvSpPr/>
              <p:nvPr/>
            </p:nvSpPr>
            <p:spPr>
              <a:xfrm>
                <a:off x="3657932"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Rounded Rectangle 43"/>
              <p:cNvSpPr/>
              <p:nvPr/>
            </p:nvSpPr>
            <p:spPr>
              <a:xfrm>
                <a:off x="3948598"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4238457"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p:cNvSpPr txBox="1">
              <a:spLocks/>
            </p:cNvSpPr>
            <p:nvPr/>
          </p:nvSpPr>
          <p:spPr>
            <a:xfrm>
              <a:off x="4546311" y="6150579"/>
              <a:ext cx="800445" cy="340776"/>
            </a:xfrm>
            <a:prstGeom prst="rect">
              <a:avLst/>
            </a:prstGeom>
            <a:noFill/>
            <a:effectLst/>
          </p:spPr>
          <p:txBody>
            <a:bodyPr wrap="square" rtlCol="0">
              <a:spAutoFit/>
            </a:bodyPr>
            <a:lstStyle/>
            <a:p>
              <a:pPr algn="ctr">
                <a:lnSpc>
                  <a:spcPts val="1400"/>
                </a:lnSpc>
              </a:pPr>
              <a:r>
                <a:rPr lang="en-US" sz="1400" b="1"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Background Images:</a:t>
            </a:r>
          </a:p>
          <a:p>
            <a:r>
              <a:rPr lang="en-US" sz="1600" dirty="0">
                <a:solidFill>
                  <a:schemeClr val="tx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latin typeface="Candara" panose="020E0502030303020204" pitchFamily="34" charset="0"/>
              </a:rPr>
              <a:t>Changing Image Elements :</a:t>
            </a:r>
          </a:p>
          <a:p>
            <a:r>
              <a:rPr lang="en-US" sz="1600" dirty="0">
                <a:solidFill>
                  <a:schemeClr val="tx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latin typeface="Candara" panose="020E0502030303020204" pitchFamily="34" charset="0"/>
              </a:rPr>
              <a:t>Color Transparency Screen:</a:t>
            </a:r>
          </a:p>
          <a:p>
            <a:r>
              <a:rPr lang="en-US" sz="1600" dirty="0">
                <a:solidFill>
                  <a:schemeClr val="tx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latin typeface="Candara" panose="020E0502030303020204" pitchFamily="34" charset="0"/>
              </a:rPr>
              <a:t>Image Tips</a:t>
            </a:r>
          </a:p>
        </p:txBody>
      </p:sp>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Animations:</a:t>
            </a:r>
          </a:p>
          <a:p>
            <a:r>
              <a:rPr lang="en-US" sz="1600" dirty="0">
                <a:solidFill>
                  <a:schemeClr val="tx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Slide Pause:</a:t>
            </a:r>
          </a:p>
          <a:p>
            <a:r>
              <a:rPr lang="en-US" sz="1600" dirty="0">
                <a:solidFill>
                  <a:schemeClr val="tx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Animation Changes:</a:t>
            </a:r>
          </a:p>
          <a:p>
            <a:r>
              <a:rPr lang="en-US" sz="1600" dirty="0">
                <a:solidFill>
                  <a:schemeClr val="tx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Transitions:</a:t>
            </a:r>
          </a:p>
          <a:p>
            <a:r>
              <a:rPr lang="en-US" sz="1600" dirty="0">
                <a:solidFill>
                  <a:schemeClr val="tx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latin typeface="Candara" panose="020E0502030303020204" pitchFamily="34" charset="0"/>
              </a:rPr>
              <a:t>Transition &amp; Animation</a:t>
            </a:r>
            <a:r>
              <a:rPr lang="en-US" sz="3200" baseline="0" dirty="0">
                <a:latin typeface="Candara" panose="020E0502030303020204" pitchFamily="34" charset="0"/>
              </a:rPr>
              <a:t> Tips</a:t>
            </a:r>
            <a:endParaRPr lang="en-US" sz="3200" dirty="0">
              <a:latin typeface="Candara" panose="020E0502030303020204" pitchFamily="34" charset="0"/>
            </a:endParaRPr>
          </a:p>
        </p:txBody>
      </p:sp>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tx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There are many ways to help get the word out:</a:t>
            </a:r>
          </a:p>
          <a:p>
            <a:pPr marL="457200" indent="-457200">
              <a:buAutoNum type="arabicParenR"/>
            </a:pPr>
            <a:r>
              <a:rPr lang="en-US" sz="1600" dirty="0">
                <a:solidFill>
                  <a:schemeClr val="tx1"/>
                </a:solidFill>
                <a:latin typeface="Candara" panose="020E0502030303020204" pitchFamily="34" charset="0"/>
              </a:rPr>
              <a:t>Social media likes and shares.</a:t>
            </a:r>
          </a:p>
          <a:p>
            <a:pPr marL="457200" indent="-457200">
              <a:buAutoNum type="arabicParenR"/>
            </a:pPr>
            <a:r>
              <a:rPr lang="en-US" sz="1600" dirty="0">
                <a:solidFill>
                  <a:schemeClr val="tx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tx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tx1"/>
                </a:solidFill>
                <a:latin typeface="Candara" panose="020E0502030303020204" pitchFamily="34" charset="0"/>
              </a:rPr>
              <a:t>Placing one of our banners on your website, blog, etc.</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latin typeface="Candara" panose="020E0502030303020204" pitchFamily="34" charset="0"/>
              </a:rPr>
              <a:t>Please Support SageFox Free</a:t>
            </a:r>
            <a:r>
              <a:rPr lang="en-US" sz="2400" baseline="0" dirty="0">
                <a:latin typeface="Candara" panose="020E0502030303020204" pitchFamily="34" charset="0"/>
              </a:rPr>
              <a:t> PowerPoint</a:t>
            </a:r>
            <a:endParaRPr lang="en-US" sz="2400" dirty="0">
              <a:latin typeface="Candara" panose="020E0502030303020204" pitchFamily="34" charset="0"/>
            </a:endParaRPr>
          </a:p>
        </p:txBody>
      </p:sp>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1219</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2016-10-06T22:45:30Z</dcterms:modified>
</cp:coreProperties>
</file>