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lides.sage-fox.com/" TargetMode="External"/><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1601" y="101601"/>
            <a:ext cx="2517422" cy="5271911"/>
          </a:xfrm>
          <a:prstGeom prst="rect">
            <a:avLst/>
          </a:prstGeom>
          <a:blipFill>
            <a:blip r:embed="rId2"/>
            <a:stretch>
              <a:fillRect/>
            </a:stretch>
          </a:blipFill>
          <a:ln w="6350">
            <a:solidFill>
              <a:srgbClr val="44D7FB"/>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2703690" y="1488266"/>
            <a:ext cx="2517422" cy="5271911"/>
          </a:xfrm>
          <a:prstGeom prst="rect">
            <a:avLst/>
          </a:prstGeom>
          <a:blipFill>
            <a:blip r:embed="rId3"/>
            <a:stretch>
              <a:fillRect/>
            </a:stretch>
          </a:blipFill>
          <a:ln w="6350">
            <a:solidFill>
              <a:srgbClr val="36B8E3"/>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50935" y="101601"/>
            <a:ext cx="2517422" cy="5271911"/>
          </a:xfrm>
          <a:prstGeom prst="rect">
            <a:avLst/>
          </a:prstGeom>
          <a:blipFill>
            <a:blip r:embed="rId4"/>
            <a:stretch>
              <a:fillRect/>
            </a:stretch>
          </a:blipFill>
          <a:ln w="6350">
            <a:solidFill>
              <a:srgbClr val="239BD3"/>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8387645" y="1028343"/>
            <a:ext cx="2958025" cy="1737360"/>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a:p>
            <a:r>
              <a:rPr lang="en-US" dirty="0">
                <a:solidFill>
                  <a:schemeClr val="bg2">
                    <a:lumMod val="25000"/>
                  </a:schemeClr>
                </a:solidFill>
                <a:latin typeface="Candara" panose="020E0502030303020204" pitchFamily="34" charset="0"/>
              </a:rPr>
              <a:t>Your Subtitle</a:t>
            </a:r>
          </a:p>
          <a:p>
            <a:endParaRPr lang="en-US" sz="4400" b="1" dirty="0">
              <a:latin typeface="Candara" panose="020E0502030303020204" pitchFamily="34" charset="0"/>
            </a:endParaRPr>
          </a:p>
        </p:txBody>
      </p:sp>
      <p:sp>
        <p:nvSpPr>
          <p:cNvPr id="12" name="TextBox 11"/>
          <p:cNvSpPr txBox="1"/>
          <p:nvPr/>
        </p:nvSpPr>
        <p:spPr>
          <a:xfrm>
            <a:off x="8387645" y="3112174"/>
            <a:ext cx="3556000" cy="2031325"/>
          </a:xfrm>
          <a:prstGeom prst="rect">
            <a:avLst/>
          </a:prstGeom>
          <a:noFill/>
        </p:spPr>
        <p:txBody>
          <a:bodyPr wrap="square" rtlCol="0">
            <a:spAutoFit/>
          </a:bodyPr>
          <a:lstStyle/>
          <a:p>
            <a:r>
              <a:rPr lang="en-US" sz="14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a:t>
            </a:r>
          </a:p>
        </p:txBody>
      </p:sp>
      <p:sp>
        <p:nvSpPr>
          <p:cNvPr id="14" name="TextBox 13"/>
          <p:cNvSpPr txBox="1"/>
          <p:nvPr/>
        </p:nvSpPr>
        <p:spPr>
          <a:xfrm>
            <a:off x="5319722" y="5512831"/>
            <a:ext cx="5732099" cy="738664"/>
          </a:xfrm>
          <a:prstGeom prst="rect">
            <a:avLst/>
          </a:prstGeom>
          <a:noFill/>
        </p:spPr>
        <p:txBody>
          <a:bodyPr wrap="square" rtlCol="0">
            <a:spAutoFit/>
          </a:bodyPr>
          <a:lstStyle/>
          <a:p>
            <a:r>
              <a:rPr lang="en-US" sz="14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pic>
        <p:nvPicPr>
          <p:cNvPr id="8" name="Picture 7">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47052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750"/>
                                        <p:tgtEl>
                                          <p:spTgt spid="11"/>
                                        </p:tgtEl>
                                      </p:cBhvr>
                                    </p:animEffect>
                                  </p:childTnLst>
                                </p:cTn>
                              </p:par>
                            </p:childTnLst>
                          </p:cTn>
                        </p:par>
                        <p:par>
                          <p:cTn id="8" fill="hold">
                            <p:stCondLst>
                              <p:cond delay="750"/>
                            </p:stCondLst>
                            <p:childTnLst>
                              <p:par>
                                <p:cTn id="9" presetID="2" presetClass="entr" presetSubtype="4"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par>
                          <p:cTn id="13" fill="hold">
                            <p:stCondLst>
                              <p:cond delay="1250"/>
                            </p:stCondLst>
                            <p:childTnLst>
                              <p:par>
                                <p:cTn id="14" presetID="2" presetClass="entr" presetSubtype="1" fill="hold" grpId="0" nodeType="after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additive="base">
                                        <p:cTn id="16" dur="500" fill="hold"/>
                                        <p:tgtEl>
                                          <p:spTgt spid="9"/>
                                        </p:tgtEl>
                                        <p:attrNameLst>
                                          <p:attrName>ppt_x</p:attrName>
                                        </p:attrNameLst>
                                      </p:cBhvr>
                                      <p:tavLst>
                                        <p:tav tm="0">
                                          <p:val>
                                            <p:strVal val="#ppt_x"/>
                                          </p:val>
                                        </p:tav>
                                        <p:tav tm="100000">
                                          <p:val>
                                            <p:strVal val="#ppt_x"/>
                                          </p:val>
                                        </p:tav>
                                      </p:tavLst>
                                    </p:anim>
                                    <p:anim calcmode="lin" valueType="num">
                                      <p:cBhvr additive="base">
                                        <p:cTn id="17" dur="500" fill="hold"/>
                                        <p:tgtEl>
                                          <p:spTgt spid="9"/>
                                        </p:tgtEl>
                                        <p:attrNameLst>
                                          <p:attrName>ppt_y</p:attrName>
                                        </p:attrNameLst>
                                      </p:cBhvr>
                                      <p:tavLst>
                                        <p:tav tm="0">
                                          <p:val>
                                            <p:strVal val="0-#ppt_h/2"/>
                                          </p:val>
                                        </p:tav>
                                        <p:tav tm="100000">
                                          <p:val>
                                            <p:strVal val="#ppt_y"/>
                                          </p:val>
                                        </p:tav>
                                      </p:tavLst>
                                    </p:anim>
                                  </p:childTnLst>
                                </p:cTn>
                              </p:par>
                            </p:childTnLst>
                          </p:cTn>
                        </p:par>
                        <p:par>
                          <p:cTn id="18" fill="hold">
                            <p:stCondLst>
                              <p:cond delay="1750"/>
                            </p:stCondLst>
                            <p:childTnLst>
                              <p:par>
                                <p:cTn id="19" presetID="2" presetClass="entr" presetSubtype="4" fill="hold" grpId="0" nodeType="after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additive="base">
                                        <p:cTn id="21" dur="500" fill="hold"/>
                                        <p:tgtEl>
                                          <p:spTgt spid="10"/>
                                        </p:tgtEl>
                                        <p:attrNameLst>
                                          <p:attrName>ppt_x</p:attrName>
                                        </p:attrNameLst>
                                      </p:cBhvr>
                                      <p:tavLst>
                                        <p:tav tm="0">
                                          <p:val>
                                            <p:strVal val="#ppt_x"/>
                                          </p:val>
                                        </p:tav>
                                        <p:tav tm="100000">
                                          <p:val>
                                            <p:strVal val="#ppt_x"/>
                                          </p:val>
                                        </p:tav>
                                      </p:tavLst>
                                    </p:anim>
                                    <p:anim calcmode="lin" valueType="num">
                                      <p:cBhvr additive="base">
                                        <p:cTn id="22" dur="500" fill="hold"/>
                                        <p:tgtEl>
                                          <p:spTgt spid="10"/>
                                        </p:tgtEl>
                                        <p:attrNameLst>
                                          <p:attrName>ppt_y</p:attrName>
                                        </p:attrNameLst>
                                      </p:cBhvr>
                                      <p:tavLst>
                                        <p:tav tm="0">
                                          <p:val>
                                            <p:strVal val="1+#ppt_h/2"/>
                                          </p:val>
                                        </p:tav>
                                        <p:tav tm="100000">
                                          <p:val>
                                            <p:strVal val="#ppt_y"/>
                                          </p:val>
                                        </p:tav>
                                      </p:tavLst>
                                    </p:anim>
                                  </p:childTnLst>
                                </p:cTn>
                              </p:par>
                            </p:childTnLst>
                          </p:cTn>
                        </p:par>
                        <p:par>
                          <p:cTn id="23" fill="hold">
                            <p:stCondLst>
                              <p:cond delay="2250"/>
                            </p:stCondLst>
                            <p:childTnLst>
                              <p:par>
                                <p:cTn id="24" presetID="22" presetClass="entr" presetSubtype="1" fill="hold" grpId="0" nodeType="after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wipe(up)">
                                      <p:cBhvr>
                                        <p:cTn id="26" dur="1000"/>
                                        <p:tgtEl>
                                          <p:spTgt spid="12"/>
                                        </p:tgtEl>
                                      </p:cBhvr>
                                    </p:animEffect>
                                  </p:childTnLst>
                                </p:cTn>
                              </p:par>
                            </p:childTnLst>
                          </p:cTn>
                        </p:par>
                        <p:par>
                          <p:cTn id="27" fill="hold">
                            <p:stCondLst>
                              <p:cond delay="3250"/>
                            </p:stCondLst>
                            <p:childTnLst>
                              <p:par>
                                <p:cTn id="28" presetID="22" presetClass="entr" presetSubtype="1" fill="hold" grpId="0" nodeType="after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wipe(up)">
                                      <p:cBhvr>
                                        <p:cTn id="30"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P spid="10" grpId="0" animBg="1"/>
      <p:bldP spid="11" grpId="0"/>
      <p:bldP spid="12" grpId="0"/>
      <p:bldP spid="1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6" name="Group 35"/>
          <p:cNvGrpSpPr>
            <a:grpSpLocks noChangeAspect="1"/>
          </p:cNvGrpSpPr>
          <p:nvPr/>
        </p:nvGrpSpPr>
        <p:grpSpPr>
          <a:xfrm>
            <a:off x="4495800" y="1710537"/>
            <a:ext cx="3200400" cy="605626"/>
            <a:chOff x="2696381" y="6137360"/>
            <a:chExt cx="2705384" cy="457200"/>
          </a:xfrm>
        </p:grpSpPr>
        <p:sp>
          <p:nvSpPr>
            <p:cNvPr id="37" name="Rectangle 36"/>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8" name="Group 37"/>
            <p:cNvGrpSpPr/>
            <p:nvPr/>
          </p:nvGrpSpPr>
          <p:grpSpPr>
            <a:xfrm>
              <a:off x="2781058" y="6150579"/>
              <a:ext cx="1717532" cy="426275"/>
              <a:chOff x="2781058" y="6150579"/>
              <a:chExt cx="1717532" cy="426275"/>
            </a:xfrm>
          </p:grpSpPr>
          <p:sp>
            <p:nvSpPr>
              <p:cNvPr id="40" name="Rounded Rectangle 39"/>
              <p:cNvSpPr/>
              <p:nvPr/>
            </p:nvSpPr>
            <p:spPr>
              <a:xfrm>
                <a:off x="2781058"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41" name="Rounded Rectangle 40"/>
              <p:cNvSpPr/>
              <p:nvPr/>
            </p:nvSpPr>
            <p:spPr>
              <a:xfrm>
                <a:off x="3080203"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42" name="Rounded Rectangle 41"/>
              <p:cNvSpPr/>
              <p:nvPr/>
            </p:nvSpPr>
            <p:spPr>
              <a:xfrm>
                <a:off x="3368074"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3" name="Rounded Rectangle 42"/>
              <p:cNvSpPr/>
              <p:nvPr/>
            </p:nvSpPr>
            <p:spPr>
              <a:xfrm>
                <a:off x="3657932"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44" name="Rounded Rectangle 43"/>
              <p:cNvSpPr/>
              <p:nvPr/>
            </p:nvSpPr>
            <p:spPr>
              <a:xfrm>
                <a:off x="3948598"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5" name="Rounded Rectangle 44"/>
              <p:cNvSpPr/>
              <p:nvPr/>
            </p:nvSpPr>
            <p:spPr>
              <a:xfrm>
                <a:off x="4238457"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39" name="TextBox 38"/>
            <p:cNvSpPr txBox="1">
              <a:spLocks/>
            </p:cNvSpPr>
            <p:nvPr/>
          </p:nvSpPr>
          <p:spPr>
            <a:xfrm>
              <a:off x="4546311" y="6150579"/>
              <a:ext cx="800445" cy="340776"/>
            </a:xfrm>
            <a:prstGeom prst="rect">
              <a:avLst/>
            </a:prstGeom>
            <a:noFill/>
            <a:effectLst/>
          </p:spPr>
          <p:txBody>
            <a:bodyPr wrap="square" rtlCol="0">
              <a:spAutoFit/>
            </a:bodyPr>
            <a:lstStyle/>
            <a:p>
              <a:pPr algn="ctr">
                <a:lnSpc>
                  <a:spcPts val="1400"/>
                </a:lnSpc>
              </a:pPr>
              <a:r>
                <a:rPr lang="en-US" sz="1400" b="1" dirty="0">
                  <a:solidFill>
                    <a:srgbClr val="56595E"/>
                  </a:solidFill>
                  <a:latin typeface="Candara" panose="020E0502030303020204" pitchFamily="34" charset="0"/>
                </a:rPr>
                <a:t>COLOR SET 39</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1472</TotalTime>
  <Words>1269</Words>
  <Application>Microsoft Office PowerPoint</Application>
  <PresentationFormat>Widescreen</PresentationFormat>
  <Paragraphs>50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274</cp:revision>
  <dcterms:created xsi:type="dcterms:W3CDTF">2016-09-28T22:08:47Z</dcterms:created>
  <dcterms:modified xsi:type="dcterms:W3CDTF">2016-10-06T22:41:01Z</dcterms:modified>
</cp:coreProperties>
</file>