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493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2365653" y="4132358"/>
            <a:ext cx="365760" cy="237172"/>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970638" y="4132357"/>
            <a:ext cx="365760" cy="237172"/>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7566442" y="4132356"/>
            <a:ext cx="365760" cy="237172"/>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BF2500"/>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10158325" y="4118728"/>
            <a:ext cx="365760" cy="237172"/>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CF3510"/>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E0462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E76C0F"/>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5BE2700E-D50E-409F-85F6-D9D1E4862EC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5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1412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2019-06-23T18:48:50Z</dcterms:modified>
</cp:coreProperties>
</file>