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2631644" y="5399695"/>
            <a:ext cx="5851903" cy="937951"/>
          </a:xfrm>
          <a:custGeom>
            <a:avLst/>
            <a:gdLst>
              <a:gd name="T0" fmla="*/ 795 w 795"/>
              <a:gd name="T1" fmla="*/ 63 h 127"/>
              <a:gd name="T2" fmla="*/ 732 w 795"/>
              <a:gd name="T3" fmla="*/ 127 h 127"/>
              <a:gd name="T4" fmla="*/ 732 w 795"/>
              <a:gd name="T5" fmla="*/ 126 h 127"/>
              <a:gd name="T6" fmla="*/ 52 w 795"/>
              <a:gd name="T7" fmla="*/ 126 h 127"/>
              <a:gd name="T8" fmla="*/ 53 w 795"/>
              <a:gd name="T9" fmla="*/ 126 h 127"/>
              <a:gd name="T10" fmla="*/ 0 w 795"/>
              <a:gd name="T11" fmla="*/ 0 h 127"/>
              <a:gd name="T12" fmla="*/ 732 w 795"/>
              <a:gd name="T13" fmla="*/ 0 h 127"/>
              <a:gd name="T14" fmla="*/ 732 w 795"/>
              <a:gd name="T15" fmla="*/ 0 h 127"/>
              <a:gd name="T16" fmla="*/ 795 w 795"/>
              <a:gd name="T17"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5" h="127">
                <a:moveTo>
                  <a:pt x="795" y="63"/>
                </a:moveTo>
                <a:cubicBezTo>
                  <a:pt x="732" y="127"/>
                  <a:pt x="732" y="127"/>
                  <a:pt x="732" y="127"/>
                </a:cubicBezTo>
                <a:cubicBezTo>
                  <a:pt x="732" y="126"/>
                  <a:pt x="732" y="126"/>
                  <a:pt x="732" y="126"/>
                </a:cubicBezTo>
                <a:cubicBezTo>
                  <a:pt x="52" y="126"/>
                  <a:pt x="52" y="126"/>
                  <a:pt x="52" y="126"/>
                </a:cubicBezTo>
                <a:cubicBezTo>
                  <a:pt x="53" y="126"/>
                  <a:pt x="53" y="126"/>
                  <a:pt x="53" y="126"/>
                </a:cubicBezTo>
                <a:cubicBezTo>
                  <a:pt x="53" y="126"/>
                  <a:pt x="31" y="74"/>
                  <a:pt x="0" y="0"/>
                </a:cubicBezTo>
                <a:cubicBezTo>
                  <a:pt x="732" y="0"/>
                  <a:pt x="732" y="0"/>
                  <a:pt x="732" y="0"/>
                </a:cubicBezTo>
                <a:cubicBezTo>
                  <a:pt x="732" y="0"/>
                  <a:pt x="732" y="0"/>
                  <a:pt x="732" y="0"/>
                </a:cubicBezTo>
                <a:lnTo>
                  <a:pt x="795" y="63"/>
                </a:lnTo>
                <a:close/>
              </a:path>
            </a:pathLst>
          </a:custGeom>
          <a:solidFill>
            <a:srgbClr val="0967B9"/>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9"/>
          <p:cNvSpPr>
            <a:spLocks/>
          </p:cNvSpPr>
          <p:nvPr/>
        </p:nvSpPr>
        <p:spPr bwMode="auto">
          <a:xfrm>
            <a:off x="1324570" y="5111446"/>
            <a:ext cx="1708903" cy="1217050"/>
          </a:xfrm>
          <a:custGeom>
            <a:avLst/>
            <a:gdLst>
              <a:gd name="T0" fmla="*/ 84 w 747"/>
              <a:gd name="T1" fmla="*/ 297 h 532"/>
              <a:gd name="T2" fmla="*/ 747 w 747"/>
              <a:gd name="T3" fmla="*/ 532 h 532"/>
              <a:gd name="T4" fmla="*/ 576 w 747"/>
              <a:gd name="T5" fmla="*/ 126 h 532"/>
              <a:gd name="T6" fmla="*/ 0 w 747"/>
              <a:gd name="T7" fmla="*/ 0 h 532"/>
              <a:gd name="T8" fmla="*/ 84 w 747"/>
              <a:gd name="T9" fmla="*/ 297 h 532"/>
            </a:gdLst>
            <a:ahLst/>
            <a:cxnLst>
              <a:cxn ang="0">
                <a:pos x="T0" y="T1"/>
              </a:cxn>
              <a:cxn ang="0">
                <a:pos x="T2" y="T3"/>
              </a:cxn>
              <a:cxn ang="0">
                <a:pos x="T4" y="T5"/>
              </a:cxn>
              <a:cxn ang="0">
                <a:pos x="T6" y="T7"/>
              </a:cxn>
              <a:cxn ang="0">
                <a:pos x="T8" y="T9"/>
              </a:cxn>
            </a:cxnLst>
            <a:rect l="0" t="0" r="r" b="b"/>
            <a:pathLst>
              <a:path w="747" h="532">
                <a:moveTo>
                  <a:pt x="84" y="297"/>
                </a:moveTo>
                <a:lnTo>
                  <a:pt x="747" y="532"/>
                </a:lnTo>
                <a:lnTo>
                  <a:pt x="576" y="126"/>
                </a:lnTo>
                <a:lnTo>
                  <a:pt x="0" y="0"/>
                </a:lnTo>
                <a:lnTo>
                  <a:pt x="84" y="297"/>
                </a:lnTo>
                <a:close/>
              </a:path>
            </a:pathLst>
          </a:custGeom>
          <a:solidFill>
            <a:srgbClr val="004799"/>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0" y="5111446"/>
            <a:ext cx="1539613" cy="679444"/>
          </a:xfrm>
          <a:custGeom>
            <a:avLst/>
            <a:gdLst>
              <a:gd name="T0" fmla="*/ 579 w 673"/>
              <a:gd name="T1" fmla="*/ 0 h 297"/>
              <a:gd name="T2" fmla="*/ 0 w 673"/>
              <a:gd name="T3" fmla="*/ 0 h 297"/>
              <a:gd name="T4" fmla="*/ 0 w 673"/>
              <a:gd name="T5" fmla="*/ 297 h 297"/>
              <a:gd name="T6" fmla="*/ 673 w 673"/>
              <a:gd name="T7" fmla="*/ 297 h 297"/>
              <a:gd name="T8" fmla="*/ 673 w 673"/>
              <a:gd name="T9" fmla="*/ 294 h 297"/>
              <a:gd name="T10" fmla="*/ 663 w 673"/>
              <a:gd name="T11" fmla="*/ 290 h 297"/>
              <a:gd name="T12" fmla="*/ 579 w 673"/>
              <a:gd name="T13" fmla="*/ 0 h 297"/>
            </a:gdLst>
            <a:ahLst/>
            <a:cxnLst>
              <a:cxn ang="0">
                <a:pos x="T0" y="T1"/>
              </a:cxn>
              <a:cxn ang="0">
                <a:pos x="T2" y="T3"/>
              </a:cxn>
              <a:cxn ang="0">
                <a:pos x="T4" y="T5"/>
              </a:cxn>
              <a:cxn ang="0">
                <a:pos x="T6" y="T7"/>
              </a:cxn>
              <a:cxn ang="0">
                <a:pos x="T8" y="T9"/>
              </a:cxn>
              <a:cxn ang="0">
                <a:pos x="T10" y="T11"/>
              </a:cxn>
              <a:cxn ang="0">
                <a:pos x="T12" y="T13"/>
              </a:cxn>
            </a:cxnLst>
            <a:rect l="0" t="0" r="r" b="b"/>
            <a:pathLst>
              <a:path w="673" h="297">
                <a:moveTo>
                  <a:pt x="579" y="0"/>
                </a:moveTo>
                <a:lnTo>
                  <a:pt x="0" y="0"/>
                </a:lnTo>
                <a:lnTo>
                  <a:pt x="0" y="297"/>
                </a:lnTo>
                <a:lnTo>
                  <a:pt x="673" y="297"/>
                </a:lnTo>
                <a:lnTo>
                  <a:pt x="673" y="294"/>
                </a:lnTo>
                <a:lnTo>
                  <a:pt x="663" y="290"/>
                </a:lnTo>
                <a:lnTo>
                  <a:pt x="579" y="0"/>
                </a:lnTo>
                <a:close/>
              </a:path>
            </a:pathLst>
          </a:custGeom>
          <a:solidFill>
            <a:srgbClr val="0967B9"/>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2223497" y="4482184"/>
            <a:ext cx="6247673" cy="928800"/>
          </a:xfrm>
          <a:custGeom>
            <a:avLst/>
            <a:gdLst>
              <a:gd name="T0" fmla="*/ 849 w 849"/>
              <a:gd name="T1" fmla="*/ 63 h 126"/>
              <a:gd name="T2" fmla="*/ 786 w 849"/>
              <a:gd name="T3" fmla="*/ 126 h 126"/>
              <a:gd name="T4" fmla="*/ 786 w 849"/>
              <a:gd name="T5" fmla="*/ 126 h 126"/>
              <a:gd name="T6" fmla="*/ 54 w 849"/>
              <a:gd name="T7" fmla="*/ 126 h 126"/>
              <a:gd name="T8" fmla="*/ 0 w 849"/>
              <a:gd name="T9" fmla="*/ 0 h 126"/>
              <a:gd name="T10" fmla="*/ 786 w 849"/>
              <a:gd name="T11" fmla="*/ 0 h 126"/>
              <a:gd name="T12" fmla="*/ 786 w 849"/>
              <a:gd name="T13" fmla="*/ 0 h 126"/>
              <a:gd name="T14" fmla="*/ 849 w 849"/>
              <a:gd name="T15" fmla="*/ 63 h 1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9" h="126">
                <a:moveTo>
                  <a:pt x="849" y="63"/>
                </a:moveTo>
                <a:cubicBezTo>
                  <a:pt x="786" y="126"/>
                  <a:pt x="786" y="126"/>
                  <a:pt x="786" y="126"/>
                </a:cubicBezTo>
                <a:cubicBezTo>
                  <a:pt x="786" y="126"/>
                  <a:pt x="786" y="126"/>
                  <a:pt x="786" y="126"/>
                </a:cubicBezTo>
                <a:cubicBezTo>
                  <a:pt x="54" y="126"/>
                  <a:pt x="54" y="126"/>
                  <a:pt x="54" y="126"/>
                </a:cubicBezTo>
                <a:cubicBezTo>
                  <a:pt x="38" y="89"/>
                  <a:pt x="19" y="45"/>
                  <a:pt x="0" y="0"/>
                </a:cubicBezTo>
                <a:cubicBezTo>
                  <a:pt x="786" y="0"/>
                  <a:pt x="786" y="0"/>
                  <a:pt x="786" y="0"/>
                </a:cubicBezTo>
                <a:cubicBezTo>
                  <a:pt x="786" y="0"/>
                  <a:pt x="786" y="0"/>
                  <a:pt x="786" y="0"/>
                </a:cubicBezTo>
                <a:lnTo>
                  <a:pt x="849" y="63"/>
                </a:lnTo>
                <a:close/>
              </a:path>
            </a:pathLst>
          </a:custGeom>
          <a:solidFill>
            <a:srgbClr val="157EBF"/>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8"/>
          <p:cNvSpPr>
            <a:spLocks/>
          </p:cNvSpPr>
          <p:nvPr/>
        </p:nvSpPr>
        <p:spPr bwMode="auto">
          <a:xfrm>
            <a:off x="1123404" y="4445582"/>
            <a:ext cx="1507586" cy="965404"/>
          </a:xfrm>
          <a:custGeom>
            <a:avLst/>
            <a:gdLst>
              <a:gd name="T0" fmla="*/ 83 w 659"/>
              <a:gd name="T1" fmla="*/ 296 h 422"/>
              <a:gd name="T2" fmla="*/ 659 w 659"/>
              <a:gd name="T3" fmla="*/ 422 h 422"/>
              <a:gd name="T4" fmla="*/ 486 w 659"/>
              <a:gd name="T5" fmla="*/ 16 h 422"/>
              <a:gd name="T6" fmla="*/ 0 w 659"/>
              <a:gd name="T7" fmla="*/ 0 h 422"/>
              <a:gd name="T8" fmla="*/ 83 w 659"/>
              <a:gd name="T9" fmla="*/ 296 h 422"/>
            </a:gdLst>
            <a:ahLst/>
            <a:cxnLst>
              <a:cxn ang="0">
                <a:pos x="T0" y="T1"/>
              </a:cxn>
              <a:cxn ang="0">
                <a:pos x="T2" y="T3"/>
              </a:cxn>
              <a:cxn ang="0">
                <a:pos x="T4" y="T5"/>
              </a:cxn>
              <a:cxn ang="0">
                <a:pos x="T6" y="T7"/>
              </a:cxn>
              <a:cxn ang="0">
                <a:pos x="T8" y="T9"/>
              </a:cxn>
            </a:cxnLst>
            <a:rect l="0" t="0" r="r" b="b"/>
            <a:pathLst>
              <a:path w="659" h="422">
                <a:moveTo>
                  <a:pt x="83" y="296"/>
                </a:moveTo>
                <a:lnTo>
                  <a:pt x="659" y="422"/>
                </a:lnTo>
                <a:lnTo>
                  <a:pt x="486" y="16"/>
                </a:lnTo>
                <a:lnTo>
                  <a:pt x="0" y="0"/>
                </a:lnTo>
                <a:lnTo>
                  <a:pt x="83" y="296"/>
                </a:lnTo>
                <a:close/>
              </a:path>
            </a:pathLst>
          </a:custGeom>
          <a:solidFill>
            <a:srgbClr val="0060A1"/>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3"/>
          <p:cNvSpPr>
            <a:spLocks/>
          </p:cNvSpPr>
          <p:nvPr/>
        </p:nvSpPr>
        <p:spPr bwMode="auto">
          <a:xfrm>
            <a:off x="1" y="4445582"/>
            <a:ext cx="1324571" cy="677155"/>
          </a:xfrm>
          <a:custGeom>
            <a:avLst/>
            <a:gdLst>
              <a:gd name="T0" fmla="*/ 496 w 579"/>
              <a:gd name="T1" fmla="*/ 0 h 296"/>
              <a:gd name="T2" fmla="*/ 0 w 579"/>
              <a:gd name="T3" fmla="*/ 0 h 296"/>
              <a:gd name="T4" fmla="*/ 0 w 579"/>
              <a:gd name="T5" fmla="*/ 296 h 296"/>
              <a:gd name="T6" fmla="*/ 579 w 579"/>
              <a:gd name="T7" fmla="*/ 296 h 296"/>
              <a:gd name="T8" fmla="*/ 496 w 579"/>
              <a:gd name="T9" fmla="*/ 0 h 296"/>
            </a:gdLst>
            <a:ahLst/>
            <a:cxnLst>
              <a:cxn ang="0">
                <a:pos x="T0" y="T1"/>
              </a:cxn>
              <a:cxn ang="0">
                <a:pos x="T2" y="T3"/>
              </a:cxn>
              <a:cxn ang="0">
                <a:pos x="T4" y="T5"/>
              </a:cxn>
              <a:cxn ang="0">
                <a:pos x="T6" y="T7"/>
              </a:cxn>
              <a:cxn ang="0">
                <a:pos x="T8" y="T9"/>
              </a:cxn>
            </a:cxnLst>
            <a:rect l="0" t="0" r="r" b="b"/>
            <a:pathLst>
              <a:path w="579" h="296">
                <a:moveTo>
                  <a:pt x="496" y="0"/>
                </a:moveTo>
                <a:lnTo>
                  <a:pt x="0" y="0"/>
                </a:lnTo>
                <a:lnTo>
                  <a:pt x="0" y="296"/>
                </a:lnTo>
                <a:lnTo>
                  <a:pt x="579" y="296"/>
                </a:lnTo>
                <a:lnTo>
                  <a:pt x="496" y="0"/>
                </a:lnTo>
                <a:close/>
              </a:path>
            </a:pathLst>
          </a:custGeom>
          <a:solidFill>
            <a:srgbClr val="157EB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a:off x="1837162" y="3562382"/>
            <a:ext cx="6645731" cy="931089"/>
          </a:xfrm>
          <a:custGeom>
            <a:avLst/>
            <a:gdLst>
              <a:gd name="T0" fmla="*/ 2905 w 2905"/>
              <a:gd name="T1" fmla="*/ 204 h 407"/>
              <a:gd name="T2" fmla="*/ 2703 w 2905"/>
              <a:gd name="T3" fmla="*/ 407 h 407"/>
              <a:gd name="T4" fmla="*/ 2703 w 2905"/>
              <a:gd name="T5" fmla="*/ 407 h 407"/>
              <a:gd name="T6" fmla="*/ 174 w 2905"/>
              <a:gd name="T7" fmla="*/ 407 h 407"/>
              <a:gd name="T8" fmla="*/ 170 w 2905"/>
              <a:gd name="T9" fmla="*/ 400 h 407"/>
              <a:gd name="T10" fmla="*/ 167 w 2905"/>
              <a:gd name="T11" fmla="*/ 387 h 407"/>
              <a:gd name="T12" fmla="*/ 164 w 2905"/>
              <a:gd name="T13" fmla="*/ 381 h 407"/>
              <a:gd name="T14" fmla="*/ 161 w 2905"/>
              <a:gd name="T15" fmla="*/ 374 h 407"/>
              <a:gd name="T16" fmla="*/ 157 w 2905"/>
              <a:gd name="T17" fmla="*/ 368 h 407"/>
              <a:gd name="T18" fmla="*/ 154 w 2905"/>
              <a:gd name="T19" fmla="*/ 362 h 407"/>
              <a:gd name="T20" fmla="*/ 151 w 2905"/>
              <a:gd name="T21" fmla="*/ 355 h 407"/>
              <a:gd name="T22" fmla="*/ 151 w 2905"/>
              <a:gd name="T23" fmla="*/ 349 h 407"/>
              <a:gd name="T24" fmla="*/ 145 w 2905"/>
              <a:gd name="T25" fmla="*/ 336 h 407"/>
              <a:gd name="T26" fmla="*/ 141 w 2905"/>
              <a:gd name="T27" fmla="*/ 329 h 407"/>
              <a:gd name="T28" fmla="*/ 138 w 2905"/>
              <a:gd name="T29" fmla="*/ 323 h 407"/>
              <a:gd name="T30" fmla="*/ 135 w 2905"/>
              <a:gd name="T31" fmla="*/ 316 h 407"/>
              <a:gd name="T32" fmla="*/ 135 w 2905"/>
              <a:gd name="T33" fmla="*/ 310 h 407"/>
              <a:gd name="T34" fmla="*/ 132 w 2905"/>
              <a:gd name="T35" fmla="*/ 303 h 407"/>
              <a:gd name="T36" fmla="*/ 128 w 2905"/>
              <a:gd name="T37" fmla="*/ 297 h 407"/>
              <a:gd name="T38" fmla="*/ 128 w 2905"/>
              <a:gd name="T39" fmla="*/ 297 h 407"/>
              <a:gd name="T40" fmla="*/ 125 w 2905"/>
              <a:gd name="T41" fmla="*/ 294 h 407"/>
              <a:gd name="T42" fmla="*/ 122 w 2905"/>
              <a:gd name="T43" fmla="*/ 284 h 407"/>
              <a:gd name="T44" fmla="*/ 119 w 2905"/>
              <a:gd name="T45" fmla="*/ 281 h 407"/>
              <a:gd name="T46" fmla="*/ 119 w 2905"/>
              <a:gd name="T47" fmla="*/ 274 h 407"/>
              <a:gd name="T48" fmla="*/ 116 w 2905"/>
              <a:gd name="T49" fmla="*/ 265 h 407"/>
              <a:gd name="T50" fmla="*/ 112 w 2905"/>
              <a:gd name="T51" fmla="*/ 262 h 407"/>
              <a:gd name="T52" fmla="*/ 109 w 2905"/>
              <a:gd name="T53" fmla="*/ 255 h 407"/>
              <a:gd name="T54" fmla="*/ 106 w 2905"/>
              <a:gd name="T55" fmla="*/ 249 h 407"/>
              <a:gd name="T56" fmla="*/ 106 w 2905"/>
              <a:gd name="T57" fmla="*/ 249 h 407"/>
              <a:gd name="T58" fmla="*/ 103 w 2905"/>
              <a:gd name="T59" fmla="*/ 242 h 407"/>
              <a:gd name="T60" fmla="*/ 100 w 2905"/>
              <a:gd name="T61" fmla="*/ 236 h 407"/>
              <a:gd name="T62" fmla="*/ 100 w 2905"/>
              <a:gd name="T63" fmla="*/ 229 h 407"/>
              <a:gd name="T64" fmla="*/ 96 w 2905"/>
              <a:gd name="T65" fmla="*/ 223 h 407"/>
              <a:gd name="T66" fmla="*/ 93 w 2905"/>
              <a:gd name="T67" fmla="*/ 216 h 407"/>
              <a:gd name="T68" fmla="*/ 90 w 2905"/>
              <a:gd name="T69" fmla="*/ 210 h 407"/>
              <a:gd name="T70" fmla="*/ 80 w 2905"/>
              <a:gd name="T71" fmla="*/ 191 h 407"/>
              <a:gd name="T72" fmla="*/ 80 w 2905"/>
              <a:gd name="T73" fmla="*/ 184 h 407"/>
              <a:gd name="T74" fmla="*/ 77 w 2905"/>
              <a:gd name="T75" fmla="*/ 178 h 407"/>
              <a:gd name="T76" fmla="*/ 74 w 2905"/>
              <a:gd name="T77" fmla="*/ 171 h 407"/>
              <a:gd name="T78" fmla="*/ 71 w 2905"/>
              <a:gd name="T79" fmla="*/ 165 h 407"/>
              <a:gd name="T80" fmla="*/ 67 w 2905"/>
              <a:gd name="T81" fmla="*/ 158 h 407"/>
              <a:gd name="T82" fmla="*/ 64 w 2905"/>
              <a:gd name="T83" fmla="*/ 152 h 407"/>
              <a:gd name="T84" fmla="*/ 61 w 2905"/>
              <a:gd name="T85" fmla="*/ 145 h 407"/>
              <a:gd name="T86" fmla="*/ 61 w 2905"/>
              <a:gd name="T87" fmla="*/ 139 h 407"/>
              <a:gd name="T88" fmla="*/ 58 w 2905"/>
              <a:gd name="T89" fmla="*/ 133 h 407"/>
              <a:gd name="T90" fmla="*/ 54 w 2905"/>
              <a:gd name="T91" fmla="*/ 126 h 407"/>
              <a:gd name="T92" fmla="*/ 51 w 2905"/>
              <a:gd name="T93" fmla="*/ 120 h 407"/>
              <a:gd name="T94" fmla="*/ 48 w 2905"/>
              <a:gd name="T95" fmla="*/ 113 h 407"/>
              <a:gd name="T96" fmla="*/ 38 w 2905"/>
              <a:gd name="T97" fmla="*/ 87 h 407"/>
              <a:gd name="T98" fmla="*/ 35 w 2905"/>
              <a:gd name="T99" fmla="*/ 81 h 407"/>
              <a:gd name="T100" fmla="*/ 22 w 2905"/>
              <a:gd name="T101" fmla="*/ 49 h 407"/>
              <a:gd name="T102" fmla="*/ 19 w 2905"/>
              <a:gd name="T103" fmla="*/ 42 h 407"/>
              <a:gd name="T104" fmla="*/ 16 w 2905"/>
              <a:gd name="T105" fmla="*/ 36 h 407"/>
              <a:gd name="T106" fmla="*/ 13 w 2905"/>
              <a:gd name="T107" fmla="*/ 29 h 407"/>
              <a:gd name="T108" fmla="*/ 9 w 2905"/>
              <a:gd name="T109" fmla="*/ 23 h 407"/>
              <a:gd name="T110" fmla="*/ 3 w 2905"/>
              <a:gd name="T111" fmla="*/ 4 h 407"/>
              <a:gd name="T112" fmla="*/ 0 w 2905"/>
              <a:gd name="T113" fmla="*/ 0 h 407"/>
              <a:gd name="T114" fmla="*/ 2703 w 2905"/>
              <a:gd name="T115" fmla="*/ 0 h 407"/>
              <a:gd name="T116" fmla="*/ 2703 w 2905"/>
              <a:gd name="T117" fmla="*/ 0 h 407"/>
              <a:gd name="T118" fmla="*/ 2905 w 2905"/>
              <a:gd name="T119" fmla="*/ 204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05" h="407">
                <a:moveTo>
                  <a:pt x="2905" y="204"/>
                </a:moveTo>
                <a:lnTo>
                  <a:pt x="2703" y="407"/>
                </a:lnTo>
                <a:lnTo>
                  <a:pt x="2703" y="407"/>
                </a:lnTo>
                <a:lnTo>
                  <a:pt x="174" y="407"/>
                </a:lnTo>
                <a:lnTo>
                  <a:pt x="170" y="400"/>
                </a:lnTo>
                <a:lnTo>
                  <a:pt x="167" y="387"/>
                </a:lnTo>
                <a:lnTo>
                  <a:pt x="164" y="381"/>
                </a:lnTo>
                <a:lnTo>
                  <a:pt x="161" y="374"/>
                </a:lnTo>
                <a:lnTo>
                  <a:pt x="157" y="368"/>
                </a:lnTo>
                <a:lnTo>
                  <a:pt x="154" y="362"/>
                </a:lnTo>
                <a:lnTo>
                  <a:pt x="151" y="355"/>
                </a:lnTo>
                <a:lnTo>
                  <a:pt x="151" y="349"/>
                </a:lnTo>
                <a:lnTo>
                  <a:pt x="145" y="336"/>
                </a:lnTo>
                <a:lnTo>
                  <a:pt x="141" y="329"/>
                </a:lnTo>
                <a:lnTo>
                  <a:pt x="138" y="323"/>
                </a:lnTo>
                <a:lnTo>
                  <a:pt x="135" y="316"/>
                </a:lnTo>
                <a:lnTo>
                  <a:pt x="135" y="310"/>
                </a:lnTo>
                <a:lnTo>
                  <a:pt x="132" y="303"/>
                </a:lnTo>
                <a:lnTo>
                  <a:pt x="128" y="297"/>
                </a:lnTo>
                <a:lnTo>
                  <a:pt x="128" y="297"/>
                </a:lnTo>
                <a:lnTo>
                  <a:pt x="125" y="294"/>
                </a:lnTo>
                <a:lnTo>
                  <a:pt x="122" y="284"/>
                </a:lnTo>
                <a:lnTo>
                  <a:pt x="119" y="281"/>
                </a:lnTo>
                <a:lnTo>
                  <a:pt x="119" y="274"/>
                </a:lnTo>
                <a:lnTo>
                  <a:pt x="116" y="265"/>
                </a:lnTo>
                <a:lnTo>
                  <a:pt x="112" y="262"/>
                </a:lnTo>
                <a:lnTo>
                  <a:pt x="109" y="255"/>
                </a:lnTo>
                <a:lnTo>
                  <a:pt x="106" y="249"/>
                </a:lnTo>
                <a:lnTo>
                  <a:pt x="106" y="249"/>
                </a:lnTo>
                <a:lnTo>
                  <a:pt x="103" y="242"/>
                </a:lnTo>
                <a:lnTo>
                  <a:pt x="100" y="236"/>
                </a:lnTo>
                <a:lnTo>
                  <a:pt x="100" y="229"/>
                </a:lnTo>
                <a:lnTo>
                  <a:pt x="96" y="223"/>
                </a:lnTo>
                <a:lnTo>
                  <a:pt x="93" y="216"/>
                </a:lnTo>
                <a:lnTo>
                  <a:pt x="90" y="210"/>
                </a:lnTo>
                <a:lnTo>
                  <a:pt x="80" y="191"/>
                </a:lnTo>
                <a:lnTo>
                  <a:pt x="80" y="184"/>
                </a:lnTo>
                <a:lnTo>
                  <a:pt x="77" y="178"/>
                </a:lnTo>
                <a:lnTo>
                  <a:pt x="74" y="171"/>
                </a:lnTo>
                <a:lnTo>
                  <a:pt x="71" y="165"/>
                </a:lnTo>
                <a:lnTo>
                  <a:pt x="67" y="158"/>
                </a:lnTo>
                <a:lnTo>
                  <a:pt x="64" y="152"/>
                </a:lnTo>
                <a:lnTo>
                  <a:pt x="61" y="145"/>
                </a:lnTo>
                <a:lnTo>
                  <a:pt x="61" y="139"/>
                </a:lnTo>
                <a:lnTo>
                  <a:pt x="58" y="133"/>
                </a:lnTo>
                <a:lnTo>
                  <a:pt x="54" y="126"/>
                </a:lnTo>
                <a:lnTo>
                  <a:pt x="51" y="120"/>
                </a:lnTo>
                <a:lnTo>
                  <a:pt x="48" y="113"/>
                </a:lnTo>
                <a:lnTo>
                  <a:pt x="38" y="87"/>
                </a:lnTo>
                <a:lnTo>
                  <a:pt x="35" y="81"/>
                </a:lnTo>
                <a:lnTo>
                  <a:pt x="22" y="49"/>
                </a:lnTo>
                <a:lnTo>
                  <a:pt x="19" y="42"/>
                </a:lnTo>
                <a:lnTo>
                  <a:pt x="16" y="36"/>
                </a:lnTo>
                <a:lnTo>
                  <a:pt x="13" y="29"/>
                </a:lnTo>
                <a:lnTo>
                  <a:pt x="9" y="23"/>
                </a:lnTo>
                <a:lnTo>
                  <a:pt x="3" y="4"/>
                </a:lnTo>
                <a:lnTo>
                  <a:pt x="0" y="0"/>
                </a:lnTo>
                <a:lnTo>
                  <a:pt x="2703" y="0"/>
                </a:lnTo>
                <a:lnTo>
                  <a:pt x="2703" y="0"/>
                </a:lnTo>
                <a:lnTo>
                  <a:pt x="2905" y="204"/>
                </a:lnTo>
                <a:close/>
              </a:path>
            </a:pathLst>
          </a:custGeom>
          <a:solidFill>
            <a:srgbClr val="239BD3"/>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7"/>
          <p:cNvSpPr>
            <a:spLocks/>
          </p:cNvSpPr>
          <p:nvPr/>
        </p:nvSpPr>
        <p:spPr bwMode="auto">
          <a:xfrm>
            <a:off x="935665" y="3571532"/>
            <a:ext cx="1310845" cy="921939"/>
          </a:xfrm>
          <a:custGeom>
            <a:avLst/>
            <a:gdLst>
              <a:gd name="T0" fmla="*/ 87 w 573"/>
              <a:gd name="T1" fmla="*/ 387 h 403"/>
              <a:gd name="T2" fmla="*/ 573 w 573"/>
              <a:gd name="T3" fmla="*/ 403 h 403"/>
              <a:gd name="T4" fmla="*/ 399 w 573"/>
              <a:gd name="T5" fmla="*/ 0 h 403"/>
              <a:gd name="T6" fmla="*/ 0 w 573"/>
              <a:gd name="T7" fmla="*/ 90 h 403"/>
              <a:gd name="T8" fmla="*/ 87 w 573"/>
              <a:gd name="T9" fmla="*/ 387 h 403"/>
            </a:gdLst>
            <a:ahLst/>
            <a:cxnLst>
              <a:cxn ang="0">
                <a:pos x="T0" y="T1"/>
              </a:cxn>
              <a:cxn ang="0">
                <a:pos x="T2" y="T3"/>
              </a:cxn>
              <a:cxn ang="0">
                <a:pos x="T4" y="T5"/>
              </a:cxn>
              <a:cxn ang="0">
                <a:pos x="T6" y="T7"/>
              </a:cxn>
              <a:cxn ang="0">
                <a:pos x="T8" y="T9"/>
              </a:cxn>
            </a:cxnLst>
            <a:rect l="0" t="0" r="r" b="b"/>
            <a:pathLst>
              <a:path w="573" h="403">
                <a:moveTo>
                  <a:pt x="87" y="387"/>
                </a:moveTo>
                <a:lnTo>
                  <a:pt x="573" y="403"/>
                </a:lnTo>
                <a:lnTo>
                  <a:pt x="399" y="0"/>
                </a:lnTo>
                <a:lnTo>
                  <a:pt x="0" y="90"/>
                </a:lnTo>
                <a:lnTo>
                  <a:pt x="87" y="387"/>
                </a:lnTo>
                <a:close/>
              </a:path>
            </a:pathLst>
          </a:custGeom>
          <a:solidFill>
            <a:srgbClr val="057DB5"/>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1" y="3777424"/>
            <a:ext cx="1143000" cy="679444"/>
          </a:xfrm>
          <a:custGeom>
            <a:avLst/>
            <a:gdLst>
              <a:gd name="T0" fmla="*/ 409 w 496"/>
              <a:gd name="T1" fmla="*/ 0 h 297"/>
              <a:gd name="T2" fmla="*/ 0 w 496"/>
              <a:gd name="T3" fmla="*/ 0 h 297"/>
              <a:gd name="T4" fmla="*/ 0 w 496"/>
              <a:gd name="T5" fmla="*/ 297 h 297"/>
              <a:gd name="T6" fmla="*/ 496 w 496"/>
              <a:gd name="T7" fmla="*/ 297 h 297"/>
              <a:gd name="T8" fmla="*/ 409 w 496"/>
              <a:gd name="T9" fmla="*/ 0 h 297"/>
            </a:gdLst>
            <a:ahLst/>
            <a:cxnLst>
              <a:cxn ang="0">
                <a:pos x="T0" y="T1"/>
              </a:cxn>
              <a:cxn ang="0">
                <a:pos x="T2" y="T3"/>
              </a:cxn>
              <a:cxn ang="0">
                <a:pos x="T4" y="T5"/>
              </a:cxn>
              <a:cxn ang="0">
                <a:pos x="T6" y="T7"/>
              </a:cxn>
              <a:cxn ang="0">
                <a:pos x="T8" y="T9"/>
              </a:cxn>
            </a:cxnLst>
            <a:rect l="0" t="0" r="r" b="b"/>
            <a:pathLst>
              <a:path w="496" h="297">
                <a:moveTo>
                  <a:pt x="409" y="0"/>
                </a:moveTo>
                <a:lnTo>
                  <a:pt x="0" y="0"/>
                </a:lnTo>
                <a:lnTo>
                  <a:pt x="0" y="297"/>
                </a:lnTo>
                <a:lnTo>
                  <a:pt x="496" y="297"/>
                </a:lnTo>
                <a:lnTo>
                  <a:pt x="409" y="0"/>
                </a:lnTo>
                <a:close/>
              </a:path>
            </a:pathLst>
          </a:custGeom>
          <a:solidFill>
            <a:srgbClr val="239BD3"/>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1432239" y="2638443"/>
            <a:ext cx="7059168" cy="935664"/>
          </a:xfrm>
          <a:custGeom>
            <a:avLst/>
            <a:gdLst>
              <a:gd name="T0" fmla="*/ 958 w 958"/>
              <a:gd name="T1" fmla="*/ 63 h 127"/>
              <a:gd name="T2" fmla="*/ 895 w 958"/>
              <a:gd name="T3" fmla="*/ 127 h 127"/>
              <a:gd name="T4" fmla="*/ 895 w 958"/>
              <a:gd name="T5" fmla="*/ 127 h 127"/>
              <a:gd name="T6" fmla="*/ 55 w 958"/>
              <a:gd name="T7" fmla="*/ 127 h 127"/>
              <a:gd name="T8" fmla="*/ 0 w 958"/>
              <a:gd name="T9" fmla="*/ 0 h 127"/>
              <a:gd name="T10" fmla="*/ 895 w 958"/>
              <a:gd name="T11" fmla="*/ 0 h 127"/>
              <a:gd name="T12" fmla="*/ 895 w 958"/>
              <a:gd name="T13" fmla="*/ 0 h 127"/>
              <a:gd name="T14" fmla="*/ 958 w 958"/>
              <a:gd name="T15" fmla="*/ 63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8" h="127">
                <a:moveTo>
                  <a:pt x="958" y="63"/>
                </a:moveTo>
                <a:cubicBezTo>
                  <a:pt x="895" y="127"/>
                  <a:pt x="895" y="127"/>
                  <a:pt x="895" y="127"/>
                </a:cubicBezTo>
                <a:cubicBezTo>
                  <a:pt x="895" y="127"/>
                  <a:pt x="895" y="127"/>
                  <a:pt x="895" y="127"/>
                </a:cubicBezTo>
                <a:cubicBezTo>
                  <a:pt x="55" y="127"/>
                  <a:pt x="55" y="127"/>
                  <a:pt x="55" y="127"/>
                </a:cubicBezTo>
                <a:cubicBezTo>
                  <a:pt x="35" y="81"/>
                  <a:pt x="17" y="38"/>
                  <a:pt x="0" y="0"/>
                </a:cubicBezTo>
                <a:cubicBezTo>
                  <a:pt x="895" y="0"/>
                  <a:pt x="895" y="0"/>
                  <a:pt x="895" y="0"/>
                </a:cubicBezTo>
                <a:cubicBezTo>
                  <a:pt x="895" y="0"/>
                  <a:pt x="895" y="0"/>
                  <a:pt x="895" y="0"/>
                </a:cubicBezTo>
                <a:lnTo>
                  <a:pt x="958" y="63"/>
                </a:lnTo>
                <a:close/>
              </a:path>
            </a:pathLst>
          </a:custGeom>
          <a:solidFill>
            <a:srgbClr val="36B8E3"/>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6"/>
          <p:cNvSpPr>
            <a:spLocks/>
          </p:cNvSpPr>
          <p:nvPr/>
        </p:nvSpPr>
        <p:spPr bwMode="auto">
          <a:xfrm>
            <a:off x="743497" y="2638443"/>
            <a:ext cx="1104953" cy="1150706"/>
          </a:xfrm>
          <a:custGeom>
            <a:avLst/>
            <a:gdLst>
              <a:gd name="T0" fmla="*/ 0 w 483"/>
              <a:gd name="T1" fmla="*/ 206 h 503"/>
              <a:gd name="T2" fmla="*/ 84 w 483"/>
              <a:gd name="T3" fmla="*/ 503 h 503"/>
              <a:gd name="T4" fmla="*/ 483 w 483"/>
              <a:gd name="T5" fmla="*/ 409 h 503"/>
              <a:gd name="T6" fmla="*/ 306 w 483"/>
              <a:gd name="T7" fmla="*/ 0 h 503"/>
              <a:gd name="T8" fmla="*/ 0 w 483"/>
              <a:gd name="T9" fmla="*/ 206 h 503"/>
            </a:gdLst>
            <a:ahLst/>
            <a:cxnLst>
              <a:cxn ang="0">
                <a:pos x="T0" y="T1"/>
              </a:cxn>
              <a:cxn ang="0">
                <a:pos x="T2" y="T3"/>
              </a:cxn>
              <a:cxn ang="0">
                <a:pos x="T4" y="T5"/>
              </a:cxn>
              <a:cxn ang="0">
                <a:pos x="T6" y="T7"/>
              </a:cxn>
              <a:cxn ang="0">
                <a:pos x="T8" y="T9"/>
              </a:cxn>
            </a:cxnLst>
            <a:rect l="0" t="0" r="r" b="b"/>
            <a:pathLst>
              <a:path w="483" h="503">
                <a:moveTo>
                  <a:pt x="0" y="206"/>
                </a:moveTo>
                <a:lnTo>
                  <a:pt x="84" y="503"/>
                </a:lnTo>
                <a:lnTo>
                  <a:pt x="483" y="409"/>
                </a:lnTo>
                <a:lnTo>
                  <a:pt x="306" y="0"/>
                </a:lnTo>
                <a:lnTo>
                  <a:pt x="0" y="206"/>
                </a:lnTo>
                <a:close/>
              </a:path>
            </a:pathLst>
          </a:custGeom>
          <a:solidFill>
            <a:srgbClr val="189AC5"/>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1" y="3109706"/>
            <a:ext cx="941832" cy="679443"/>
          </a:xfrm>
          <a:custGeom>
            <a:avLst/>
            <a:gdLst>
              <a:gd name="T0" fmla="*/ 325 w 409"/>
              <a:gd name="T1" fmla="*/ 0 h 297"/>
              <a:gd name="T2" fmla="*/ 0 w 409"/>
              <a:gd name="T3" fmla="*/ 0 h 297"/>
              <a:gd name="T4" fmla="*/ 0 w 409"/>
              <a:gd name="T5" fmla="*/ 297 h 297"/>
              <a:gd name="T6" fmla="*/ 409 w 409"/>
              <a:gd name="T7" fmla="*/ 297 h 297"/>
              <a:gd name="T8" fmla="*/ 325 w 409"/>
              <a:gd name="T9" fmla="*/ 0 h 297"/>
            </a:gdLst>
            <a:ahLst/>
            <a:cxnLst>
              <a:cxn ang="0">
                <a:pos x="T0" y="T1"/>
              </a:cxn>
              <a:cxn ang="0">
                <a:pos x="T2" y="T3"/>
              </a:cxn>
              <a:cxn ang="0">
                <a:pos x="T4" y="T5"/>
              </a:cxn>
              <a:cxn ang="0">
                <a:pos x="T6" y="T7"/>
              </a:cxn>
              <a:cxn ang="0">
                <a:pos x="T8" y="T9"/>
              </a:cxn>
            </a:cxnLst>
            <a:rect l="0" t="0" r="r" b="b"/>
            <a:pathLst>
              <a:path w="409" h="297">
                <a:moveTo>
                  <a:pt x="325" y="0"/>
                </a:moveTo>
                <a:lnTo>
                  <a:pt x="0" y="0"/>
                </a:lnTo>
                <a:lnTo>
                  <a:pt x="0" y="297"/>
                </a:lnTo>
                <a:lnTo>
                  <a:pt x="409" y="297"/>
                </a:lnTo>
                <a:lnTo>
                  <a:pt x="325" y="0"/>
                </a:lnTo>
                <a:close/>
              </a:path>
            </a:pathLst>
          </a:custGeom>
          <a:solidFill>
            <a:srgbClr val="36B8E3"/>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5"/>
          <p:cNvSpPr>
            <a:spLocks/>
          </p:cNvSpPr>
          <p:nvPr/>
        </p:nvSpPr>
        <p:spPr bwMode="auto">
          <a:xfrm>
            <a:off x="972564" y="1718644"/>
            <a:ext cx="7525512" cy="931089"/>
          </a:xfrm>
          <a:custGeom>
            <a:avLst/>
            <a:gdLst>
              <a:gd name="T0" fmla="*/ 3278 w 3278"/>
              <a:gd name="T1" fmla="*/ 204 h 407"/>
              <a:gd name="T2" fmla="*/ 3076 w 3278"/>
              <a:gd name="T3" fmla="*/ 407 h 407"/>
              <a:gd name="T4" fmla="*/ 3076 w 3278"/>
              <a:gd name="T5" fmla="*/ 407 h 407"/>
              <a:gd name="T6" fmla="*/ 196 w 3278"/>
              <a:gd name="T7" fmla="*/ 407 h 407"/>
              <a:gd name="T8" fmla="*/ 0 w 3278"/>
              <a:gd name="T9" fmla="*/ 0 h 407"/>
              <a:gd name="T10" fmla="*/ 3076 w 3278"/>
              <a:gd name="T11" fmla="*/ 0 h 407"/>
              <a:gd name="T12" fmla="*/ 3278 w 3278"/>
              <a:gd name="T13" fmla="*/ 204 h 407"/>
            </a:gdLst>
            <a:ahLst/>
            <a:cxnLst>
              <a:cxn ang="0">
                <a:pos x="T0" y="T1"/>
              </a:cxn>
              <a:cxn ang="0">
                <a:pos x="T2" y="T3"/>
              </a:cxn>
              <a:cxn ang="0">
                <a:pos x="T4" y="T5"/>
              </a:cxn>
              <a:cxn ang="0">
                <a:pos x="T6" y="T7"/>
              </a:cxn>
              <a:cxn ang="0">
                <a:pos x="T8" y="T9"/>
              </a:cxn>
              <a:cxn ang="0">
                <a:pos x="T10" y="T11"/>
              </a:cxn>
              <a:cxn ang="0">
                <a:pos x="T12" y="T13"/>
              </a:cxn>
            </a:cxnLst>
            <a:rect l="0" t="0" r="r" b="b"/>
            <a:pathLst>
              <a:path w="3278" h="407">
                <a:moveTo>
                  <a:pt x="3278" y="204"/>
                </a:moveTo>
                <a:lnTo>
                  <a:pt x="3076" y="407"/>
                </a:lnTo>
                <a:lnTo>
                  <a:pt x="3076" y="407"/>
                </a:lnTo>
                <a:lnTo>
                  <a:pt x="196" y="407"/>
                </a:lnTo>
                <a:lnTo>
                  <a:pt x="0" y="0"/>
                </a:lnTo>
                <a:lnTo>
                  <a:pt x="3076" y="0"/>
                </a:lnTo>
                <a:lnTo>
                  <a:pt x="3278" y="204"/>
                </a:lnTo>
                <a:close/>
              </a:path>
            </a:pathLst>
          </a:custGeom>
          <a:solidFill>
            <a:srgbClr val="44D7FB"/>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540043" y="1718644"/>
            <a:ext cx="896112" cy="1402353"/>
          </a:xfrm>
          <a:custGeom>
            <a:avLst/>
            <a:gdLst>
              <a:gd name="T0" fmla="*/ 0 w 390"/>
              <a:gd name="T1" fmla="*/ 320 h 613"/>
              <a:gd name="T2" fmla="*/ 194 w 390"/>
              <a:gd name="T3" fmla="*/ 0 h 613"/>
              <a:gd name="T4" fmla="*/ 390 w 390"/>
              <a:gd name="T5" fmla="*/ 407 h 613"/>
              <a:gd name="T6" fmla="*/ 84 w 390"/>
              <a:gd name="T7" fmla="*/ 613 h 613"/>
              <a:gd name="T8" fmla="*/ 0 w 390"/>
              <a:gd name="T9" fmla="*/ 320 h 613"/>
            </a:gdLst>
            <a:ahLst/>
            <a:cxnLst>
              <a:cxn ang="0">
                <a:pos x="T0" y="T1"/>
              </a:cxn>
              <a:cxn ang="0">
                <a:pos x="T2" y="T3"/>
              </a:cxn>
              <a:cxn ang="0">
                <a:pos x="T4" y="T5"/>
              </a:cxn>
              <a:cxn ang="0">
                <a:pos x="T6" y="T7"/>
              </a:cxn>
              <a:cxn ang="0">
                <a:pos x="T8" y="T9"/>
              </a:cxn>
            </a:cxnLst>
            <a:rect l="0" t="0" r="r" b="b"/>
            <a:pathLst>
              <a:path w="390" h="613">
                <a:moveTo>
                  <a:pt x="0" y="320"/>
                </a:moveTo>
                <a:lnTo>
                  <a:pt x="194" y="0"/>
                </a:lnTo>
                <a:lnTo>
                  <a:pt x="390" y="407"/>
                </a:lnTo>
                <a:lnTo>
                  <a:pt x="84" y="613"/>
                </a:lnTo>
                <a:lnTo>
                  <a:pt x="0" y="320"/>
                </a:lnTo>
                <a:close/>
              </a:path>
            </a:pathLst>
          </a:custGeom>
          <a:solidFill>
            <a:srgbClr val="26B9DD"/>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0" y="2450704"/>
            <a:ext cx="743499" cy="670293"/>
          </a:xfrm>
          <a:custGeom>
            <a:avLst/>
            <a:gdLst>
              <a:gd name="T0" fmla="*/ 241 w 325"/>
              <a:gd name="T1" fmla="*/ 0 h 293"/>
              <a:gd name="T2" fmla="*/ 0 w 325"/>
              <a:gd name="T3" fmla="*/ 0 h 293"/>
              <a:gd name="T4" fmla="*/ 0 w 325"/>
              <a:gd name="T5" fmla="*/ 293 h 293"/>
              <a:gd name="T6" fmla="*/ 325 w 325"/>
              <a:gd name="T7" fmla="*/ 293 h 293"/>
              <a:gd name="T8" fmla="*/ 241 w 325"/>
              <a:gd name="T9" fmla="*/ 0 h 293"/>
            </a:gdLst>
            <a:ahLst/>
            <a:cxnLst>
              <a:cxn ang="0">
                <a:pos x="T0" y="T1"/>
              </a:cxn>
              <a:cxn ang="0">
                <a:pos x="T2" y="T3"/>
              </a:cxn>
              <a:cxn ang="0">
                <a:pos x="T4" y="T5"/>
              </a:cxn>
              <a:cxn ang="0">
                <a:pos x="T6" y="T7"/>
              </a:cxn>
              <a:cxn ang="0">
                <a:pos x="T8" y="T9"/>
              </a:cxn>
            </a:cxnLst>
            <a:rect l="0" t="0" r="r" b="b"/>
            <a:pathLst>
              <a:path w="325" h="293">
                <a:moveTo>
                  <a:pt x="241" y="0"/>
                </a:moveTo>
                <a:lnTo>
                  <a:pt x="0" y="0"/>
                </a:lnTo>
                <a:lnTo>
                  <a:pt x="0" y="293"/>
                </a:lnTo>
                <a:lnTo>
                  <a:pt x="325" y="293"/>
                </a:lnTo>
                <a:lnTo>
                  <a:pt x="241" y="0"/>
                </a:lnTo>
                <a:close/>
              </a:path>
            </a:pathLst>
          </a:custGeom>
          <a:solidFill>
            <a:srgbClr val="44D7FB"/>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Text Placeholder 3"/>
          <p:cNvSpPr txBox="1">
            <a:spLocks/>
          </p:cNvSpPr>
          <p:nvPr/>
        </p:nvSpPr>
        <p:spPr>
          <a:xfrm>
            <a:off x="3440530" y="5531186"/>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39" name="Text Placeholder 3"/>
          <p:cNvSpPr txBox="1">
            <a:spLocks/>
          </p:cNvSpPr>
          <p:nvPr/>
        </p:nvSpPr>
        <p:spPr>
          <a:xfrm>
            <a:off x="3440530" y="4589730"/>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5" name="Text Placeholder 3"/>
          <p:cNvSpPr txBox="1">
            <a:spLocks/>
          </p:cNvSpPr>
          <p:nvPr/>
        </p:nvSpPr>
        <p:spPr>
          <a:xfrm>
            <a:off x="3440530" y="3684874"/>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6" name="Text Placeholder 3"/>
          <p:cNvSpPr txBox="1">
            <a:spLocks/>
          </p:cNvSpPr>
          <p:nvPr/>
        </p:nvSpPr>
        <p:spPr>
          <a:xfrm>
            <a:off x="3440530" y="2752417"/>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7" name="Text Placeholder 3"/>
          <p:cNvSpPr txBox="1">
            <a:spLocks/>
          </p:cNvSpPr>
          <p:nvPr/>
        </p:nvSpPr>
        <p:spPr>
          <a:xfrm>
            <a:off x="3440530" y="1816755"/>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a:t>
            </a:r>
            <a:r>
              <a:rPr lang="en-US" sz="1400" dirty="0">
                <a:solidFill>
                  <a:schemeClr val="bg1">
                    <a:lumMod val="85000"/>
                  </a:schemeClr>
                </a:solidFill>
              </a:rPr>
              <a:t>. </a:t>
            </a:r>
          </a:p>
        </p:txBody>
      </p:sp>
      <p:sp>
        <p:nvSpPr>
          <p:cNvPr id="48" name="TextBox 47"/>
          <p:cNvSpPr txBox="1"/>
          <p:nvPr/>
        </p:nvSpPr>
        <p:spPr>
          <a:xfrm>
            <a:off x="8928859" y="1639820"/>
            <a:ext cx="2896282" cy="4031873"/>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52" name="TextBox 51"/>
          <p:cNvSpPr txBox="1"/>
          <p:nvPr/>
        </p:nvSpPr>
        <p:spPr>
          <a:xfrm>
            <a:off x="38356" y="2461628"/>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01</a:t>
            </a:r>
          </a:p>
        </p:txBody>
      </p:sp>
      <p:sp>
        <p:nvSpPr>
          <p:cNvPr id="53" name="TextBox 52"/>
          <p:cNvSpPr txBox="1"/>
          <p:nvPr/>
        </p:nvSpPr>
        <p:spPr>
          <a:xfrm>
            <a:off x="24025" y="3085893"/>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02</a:t>
            </a:r>
          </a:p>
        </p:txBody>
      </p:sp>
      <p:sp>
        <p:nvSpPr>
          <p:cNvPr id="54" name="TextBox 53"/>
          <p:cNvSpPr txBox="1"/>
          <p:nvPr/>
        </p:nvSpPr>
        <p:spPr>
          <a:xfrm>
            <a:off x="44834" y="3788337"/>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03</a:t>
            </a:r>
          </a:p>
        </p:txBody>
      </p:sp>
      <p:sp>
        <p:nvSpPr>
          <p:cNvPr id="55" name="TextBox 54"/>
          <p:cNvSpPr txBox="1"/>
          <p:nvPr/>
        </p:nvSpPr>
        <p:spPr>
          <a:xfrm>
            <a:off x="22757" y="4465115"/>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04</a:t>
            </a:r>
          </a:p>
        </p:txBody>
      </p:sp>
      <p:sp>
        <p:nvSpPr>
          <p:cNvPr id="56" name="TextBox 55"/>
          <p:cNvSpPr txBox="1"/>
          <p:nvPr/>
        </p:nvSpPr>
        <p:spPr>
          <a:xfrm>
            <a:off x="20740" y="5130984"/>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05</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1159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8" fill="hold" grpId="0" nodeType="withEffect">
                                  <p:stCondLst>
                                    <p:cond delay="40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500"/>
                                        <p:tgtEl>
                                          <p:spTgt spid="17"/>
                                        </p:tgtEl>
                                      </p:cBhvr>
                                    </p:animEffect>
                                  </p:childTnLst>
                                </p:cTn>
                              </p:par>
                              <p:par>
                                <p:cTn id="15" presetID="22" presetClass="entr" presetSubtype="8" fill="hold" grpId="0" nodeType="withEffect">
                                  <p:stCondLst>
                                    <p:cond delay="75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par>
                          <p:cTn id="18" fill="hold">
                            <p:stCondLst>
                              <p:cond delay="2500"/>
                            </p:stCondLst>
                            <p:childTnLst>
                              <p:par>
                                <p:cTn id="19" presetID="53" presetClass="entr" presetSubtype="528"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p:cTn id="21" dur="500" fill="hold"/>
                                        <p:tgtEl>
                                          <p:spTgt spid="52"/>
                                        </p:tgtEl>
                                        <p:attrNameLst>
                                          <p:attrName>ppt_w</p:attrName>
                                        </p:attrNameLst>
                                      </p:cBhvr>
                                      <p:tavLst>
                                        <p:tav tm="0">
                                          <p:val>
                                            <p:fltVal val="0"/>
                                          </p:val>
                                        </p:tav>
                                        <p:tav tm="100000">
                                          <p:val>
                                            <p:strVal val="#ppt_w"/>
                                          </p:val>
                                        </p:tav>
                                      </p:tavLst>
                                    </p:anim>
                                    <p:anim calcmode="lin" valueType="num">
                                      <p:cBhvr>
                                        <p:cTn id="22" dur="500" fill="hold"/>
                                        <p:tgtEl>
                                          <p:spTgt spid="52"/>
                                        </p:tgtEl>
                                        <p:attrNameLst>
                                          <p:attrName>ppt_h</p:attrName>
                                        </p:attrNameLst>
                                      </p:cBhvr>
                                      <p:tavLst>
                                        <p:tav tm="0">
                                          <p:val>
                                            <p:fltVal val="0"/>
                                          </p:val>
                                        </p:tav>
                                        <p:tav tm="100000">
                                          <p:val>
                                            <p:strVal val="#ppt_h"/>
                                          </p:val>
                                        </p:tav>
                                      </p:tavLst>
                                    </p:anim>
                                    <p:animEffect transition="in" filter="fade">
                                      <p:cBhvr>
                                        <p:cTn id="23" dur="500"/>
                                        <p:tgtEl>
                                          <p:spTgt spid="52"/>
                                        </p:tgtEl>
                                      </p:cBhvr>
                                    </p:animEffect>
                                    <p:anim calcmode="lin" valueType="num">
                                      <p:cBhvr>
                                        <p:cTn id="24" dur="500" fill="hold"/>
                                        <p:tgtEl>
                                          <p:spTgt spid="52"/>
                                        </p:tgtEl>
                                        <p:attrNameLst>
                                          <p:attrName>ppt_x</p:attrName>
                                        </p:attrNameLst>
                                      </p:cBhvr>
                                      <p:tavLst>
                                        <p:tav tm="0">
                                          <p:val>
                                            <p:fltVal val="0.5"/>
                                          </p:val>
                                        </p:tav>
                                        <p:tav tm="100000">
                                          <p:val>
                                            <p:strVal val="#ppt_x"/>
                                          </p:val>
                                        </p:tav>
                                      </p:tavLst>
                                    </p:anim>
                                    <p:anim calcmode="lin" valueType="num">
                                      <p:cBhvr>
                                        <p:cTn id="25" dur="500" fill="hold"/>
                                        <p:tgtEl>
                                          <p:spTgt spid="52"/>
                                        </p:tgtEl>
                                        <p:attrNameLst>
                                          <p:attrName>ppt_y</p:attrName>
                                        </p:attrNameLst>
                                      </p:cBhvr>
                                      <p:tavLst>
                                        <p:tav tm="0">
                                          <p:val>
                                            <p:fltVal val="0.5"/>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fade">
                                      <p:cBhvr>
                                        <p:cTn id="29" dur="1000"/>
                                        <p:tgtEl>
                                          <p:spTgt spid="47"/>
                                        </p:tgtEl>
                                      </p:cBhvr>
                                    </p:animEffect>
                                    <p:anim calcmode="lin" valueType="num">
                                      <p:cBhvr>
                                        <p:cTn id="30" dur="1000" fill="hold"/>
                                        <p:tgtEl>
                                          <p:spTgt spid="47"/>
                                        </p:tgtEl>
                                        <p:attrNameLst>
                                          <p:attrName>ppt_x</p:attrName>
                                        </p:attrNameLst>
                                      </p:cBhvr>
                                      <p:tavLst>
                                        <p:tav tm="0">
                                          <p:val>
                                            <p:strVal val="#ppt_x"/>
                                          </p:val>
                                        </p:tav>
                                        <p:tav tm="100000">
                                          <p:val>
                                            <p:strVal val="#ppt_x"/>
                                          </p:val>
                                        </p:tav>
                                      </p:tavLst>
                                    </p:anim>
                                    <p:anim calcmode="lin" valueType="num">
                                      <p:cBhvr>
                                        <p:cTn id="31" dur="1000" fill="hold"/>
                                        <p:tgtEl>
                                          <p:spTgt spid="47"/>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par>
                                <p:cTn id="36" presetID="22" presetClass="entr" presetSubtype="8" fill="hold" grpId="0" nodeType="withEffect">
                                  <p:stCondLst>
                                    <p:cond delay="40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par>
                                <p:cTn id="39" presetID="22" presetClass="entr" presetSubtype="8" fill="hold" grpId="0" nodeType="withEffect">
                                  <p:stCondLst>
                                    <p:cond delay="75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1000"/>
                                        <p:tgtEl>
                                          <p:spTgt spid="8"/>
                                        </p:tgtEl>
                                      </p:cBhvr>
                                    </p:animEffect>
                                  </p:childTnLst>
                                </p:cTn>
                              </p:par>
                            </p:childTnLst>
                          </p:cTn>
                        </p:par>
                        <p:par>
                          <p:cTn id="42" fill="hold">
                            <p:stCondLst>
                              <p:cond delay="5750"/>
                            </p:stCondLst>
                            <p:childTnLst>
                              <p:par>
                                <p:cTn id="43" presetID="53" presetClass="entr" presetSubtype="528" fill="hold" grpId="0" nodeType="afterEffect">
                                  <p:stCondLst>
                                    <p:cond delay="0"/>
                                  </p:stCondLst>
                                  <p:childTnLst>
                                    <p:set>
                                      <p:cBhvr>
                                        <p:cTn id="44" dur="1" fill="hold">
                                          <p:stCondLst>
                                            <p:cond delay="0"/>
                                          </p:stCondLst>
                                        </p:cTn>
                                        <p:tgtEl>
                                          <p:spTgt spid="53"/>
                                        </p:tgtEl>
                                        <p:attrNameLst>
                                          <p:attrName>style.visibility</p:attrName>
                                        </p:attrNameLst>
                                      </p:cBhvr>
                                      <p:to>
                                        <p:strVal val="visible"/>
                                      </p:to>
                                    </p:set>
                                    <p:anim calcmode="lin" valueType="num">
                                      <p:cBhvr>
                                        <p:cTn id="45" dur="500" fill="hold"/>
                                        <p:tgtEl>
                                          <p:spTgt spid="53"/>
                                        </p:tgtEl>
                                        <p:attrNameLst>
                                          <p:attrName>ppt_w</p:attrName>
                                        </p:attrNameLst>
                                      </p:cBhvr>
                                      <p:tavLst>
                                        <p:tav tm="0">
                                          <p:val>
                                            <p:fltVal val="0"/>
                                          </p:val>
                                        </p:tav>
                                        <p:tav tm="100000">
                                          <p:val>
                                            <p:strVal val="#ppt_w"/>
                                          </p:val>
                                        </p:tav>
                                      </p:tavLst>
                                    </p:anim>
                                    <p:anim calcmode="lin" valueType="num">
                                      <p:cBhvr>
                                        <p:cTn id="46" dur="500" fill="hold"/>
                                        <p:tgtEl>
                                          <p:spTgt spid="53"/>
                                        </p:tgtEl>
                                        <p:attrNameLst>
                                          <p:attrName>ppt_h</p:attrName>
                                        </p:attrNameLst>
                                      </p:cBhvr>
                                      <p:tavLst>
                                        <p:tav tm="0">
                                          <p:val>
                                            <p:fltVal val="0"/>
                                          </p:val>
                                        </p:tav>
                                        <p:tav tm="100000">
                                          <p:val>
                                            <p:strVal val="#ppt_h"/>
                                          </p:val>
                                        </p:tav>
                                      </p:tavLst>
                                    </p:anim>
                                    <p:animEffect transition="in" filter="fade">
                                      <p:cBhvr>
                                        <p:cTn id="47" dur="500"/>
                                        <p:tgtEl>
                                          <p:spTgt spid="53"/>
                                        </p:tgtEl>
                                      </p:cBhvr>
                                    </p:animEffect>
                                    <p:anim calcmode="lin" valueType="num">
                                      <p:cBhvr>
                                        <p:cTn id="48" dur="500" fill="hold"/>
                                        <p:tgtEl>
                                          <p:spTgt spid="53"/>
                                        </p:tgtEl>
                                        <p:attrNameLst>
                                          <p:attrName>ppt_x</p:attrName>
                                        </p:attrNameLst>
                                      </p:cBhvr>
                                      <p:tavLst>
                                        <p:tav tm="0">
                                          <p:val>
                                            <p:fltVal val="0.5"/>
                                          </p:val>
                                        </p:tav>
                                        <p:tav tm="100000">
                                          <p:val>
                                            <p:strVal val="#ppt_x"/>
                                          </p:val>
                                        </p:tav>
                                      </p:tavLst>
                                    </p:anim>
                                    <p:anim calcmode="lin" valueType="num">
                                      <p:cBhvr>
                                        <p:cTn id="49" dur="500" fill="hold"/>
                                        <p:tgtEl>
                                          <p:spTgt spid="53"/>
                                        </p:tgtEl>
                                        <p:attrNameLst>
                                          <p:attrName>ppt_y</p:attrName>
                                        </p:attrNameLst>
                                      </p:cBhvr>
                                      <p:tavLst>
                                        <p:tav tm="0">
                                          <p:val>
                                            <p:fltVal val="0.5"/>
                                          </p:val>
                                        </p:tav>
                                        <p:tav tm="100000">
                                          <p:val>
                                            <p:strVal val="#ppt_y"/>
                                          </p:val>
                                        </p:tav>
                                      </p:tavLst>
                                    </p:anim>
                                  </p:childTnLst>
                                </p:cTn>
                              </p:par>
                            </p:childTnLst>
                          </p:cTn>
                        </p:par>
                        <p:par>
                          <p:cTn id="50" fill="hold">
                            <p:stCondLst>
                              <p:cond delay="6250"/>
                            </p:stCondLst>
                            <p:childTnLst>
                              <p:par>
                                <p:cTn id="51" presetID="42"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par>
                                <p:cTn id="60" presetID="22" presetClass="entr" presetSubtype="8" fill="hold" grpId="0" nodeType="withEffect">
                                  <p:stCondLst>
                                    <p:cond delay="40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par>
                                <p:cTn id="63" presetID="22" presetClass="entr" presetSubtype="8" fill="hold" grpId="0" nodeType="withEffect">
                                  <p:stCondLst>
                                    <p:cond delay="750"/>
                                  </p:stCondLst>
                                  <p:childTnLst>
                                    <p:set>
                                      <p:cBhvr>
                                        <p:cTn id="64" dur="1" fill="hold">
                                          <p:stCondLst>
                                            <p:cond delay="0"/>
                                          </p:stCondLst>
                                        </p:cTn>
                                        <p:tgtEl>
                                          <p:spTgt spid="9"/>
                                        </p:tgtEl>
                                        <p:attrNameLst>
                                          <p:attrName>style.visibility</p:attrName>
                                        </p:attrNameLst>
                                      </p:cBhvr>
                                      <p:to>
                                        <p:strVal val="visible"/>
                                      </p:to>
                                    </p:set>
                                    <p:animEffect transition="in" filter="wipe(left)">
                                      <p:cBhvr>
                                        <p:cTn id="65" dur="1000"/>
                                        <p:tgtEl>
                                          <p:spTgt spid="9"/>
                                        </p:tgtEl>
                                      </p:cBhvr>
                                    </p:animEffect>
                                  </p:childTnLst>
                                </p:cTn>
                              </p:par>
                            </p:childTnLst>
                          </p:cTn>
                        </p:par>
                        <p:par>
                          <p:cTn id="66" fill="hold">
                            <p:stCondLst>
                              <p:cond delay="9000"/>
                            </p:stCondLst>
                            <p:childTnLst>
                              <p:par>
                                <p:cTn id="67" presetID="53" presetClass="entr" presetSubtype="528"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anim calcmode="lin" valueType="num">
                                      <p:cBhvr>
                                        <p:cTn id="72" dur="500" fill="hold"/>
                                        <p:tgtEl>
                                          <p:spTgt spid="54"/>
                                        </p:tgtEl>
                                        <p:attrNameLst>
                                          <p:attrName>ppt_x</p:attrName>
                                        </p:attrNameLst>
                                      </p:cBhvr>
                                      <p:tavLst>
                                        <p:tav tm="0">
                                          <p:val>
                                            <p:fltVal val="0.5"/>
                                          </p:val>
                                        </p:tav>
                                        <p:tav tm="100000">
                                          <p:val>
                                            <p:strVal val="#ppt_x"/>
                                          </p:val>
                                        </p:tav>
                                      </p:tavLst>
                                    </p:anim>
                                    <p:anim calcmode="lin" valueType="num">
                                      <p:cBhvr>
                                        <p:cTn id="73" dur="500" fill="hold"/>
                                        <p:tgtEl>
                                          <p:spTgt spid="54"/>
                                        </p:tgtEl>
                                        <p:attrNameLst>
                                          <p:attrName>ppt_y</p:attrName>
                                        </p:attrNameLst>
                                      </p:cBhvr>
                                      <p:tavLst>
                                        <p:tav tm="0">
                                          <p:val>
                                            <p:fltVal val="0.5"/>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1000"/>
                                        <p:tgtEl>
                                          <p:spTgt spid="45"/>
                                        </p:tgtEl>
                                      </p:cBhvr>
                                    </p:animEffect>
                                    <p:anim calcmode="lin" valueType="num">
                                      <p:cBhvr>
                                        <p:cTn id="78" dur="1000" fill="hold"/>
                                        <p:tgtEl>
                                          <p:spTgt spid="45"/>
                                        </p:tgtEl>
                                        <p:attrNameLst>
                                          <p:attrName>ppt_x</p:attrName>
                                        </p:attrNameLst>
                                      </p:cBhvr>
                                      <p:tavLst>
                                        <p:tav tm="0">
                                          <p:val>
                                            <p:strVal val="#ppt_x"/>
                                          </p:val>
                                        </p:tav>
                                        <p:tav tm="100000">
                                          <p:val>
                                            <p:strVal val="#ppt_x"/>
                                          </p:val>
                                        </p:tav>
                                      </p:tavLst>
                                    </p:anim>
                                    <p:anim calcmode="lin" valueType="num">
                                      <p:cBhvr>
                                        <p:cTn id="79" dur="1000" fill="hold"/>
                                        <p:tgtEl>
                                          <p:spTgt spid="4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22" presetClass="entr" presetSubtype="8"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left)">
                                      <p:cBhvr>
                                        <p:cTn id="83" dur="500"/>
                                        <p:tgtEl>
                                          <p:spTgt spid="15"/>
                                        </p:tgtEl>
                                      </p:cBhvr>
                                    </p:animEffect>
                                  </p:childTnLst>
                                </p:cTn>
                              </p:par>
                              <p:par>
                                <p:cTn id="84" presetID="22" presetClass="entr" presetSubtype="8" fill="hold" grpId="0" nodeType="withEffect">
                                  <p:stCondLst>
                                    <p:cond delay="400"/>
                                  </p:stCondLst>
                                  <p:childTnLst>
                                    <p:set>
                                      <p:cBhvr>
                                        <p:cTn id="85" dur="1" fill="hold">
                                          <p:stCondLst>
                                            <p:cond delay="0"/>
                                          </p:stCondLst>
                                        </p:cTn>
                                        <p:tgtEl>
                                          <p:spTgt spid="20"/>
                                        </p:tgtEl>
                                        <p:attrNameLst>
                                          <p:attrName>style.visibility</p:attrName>
                                        </p:attrNameLst>
                                      </p:cBhvr>
                                      <p:to>
                                        <p:strVal val="visible"/>
                                      </p:to>
                                    </p:set>
                                    <p:animEffect transition="in" filter="wipe(left)">
                                      <p:cBhvr>
                                        <p:cTn id="86" dur="500"/>
                                        <p:tgtEl>
                                          <p:spTgt spid="20"/>
                                        </p:tgtEl>
                                      </p:cBhvr>
                                    </p:animEffect>
                                  </p:childTnLst>
                                </p:cTn>
                              </p:par>
                              <p:par>
                                <p:cTn id="87" presetID="22" presetClass="entr" presetSubtype="8" fill="hold" grpId="0" nodeType="withEffect">
                                  <p:stCondLst>
                                    <p:cond delay="750"/>
                                  </p:stCondLst>
                                  <p:childTnLst>
                                    <p:set>
                                      <p:cBhvr>
                                        <p:cTn id="88" dur="1" fill="hold">
                                          <p:stCondLst>
                                            <p:cond delay="0"/>
                                          </p:stCondLst>
                                        </p:cTn>
                                        <p:tgtEl>
                                          <p:spTgt spid="10"/>
                                        </p:tgtEl>
                                        <p:attrNameLst>
                                          <p:attrName>style.visibility</p:attrName>
                                        </p:attrNameLst>
                                      </p:cBhvr>
                                      <p:to>
                                        <p:strVal val="visible"/>
                                      </p:to>
                                    </p:set>
                                    <p:animEffect transition="in" filter="wipe(left)">
                                      <p:cBhvr>
                                        <p:cTn id="89" dur="1000"/>
                                        <p:tgtEl>
                                          <p:spTgt spid="10"/>
                                        </p:tgtEl>
                                      </p:cBhvr>
                                    </p:animEffect>
                                  </p:childTnLst>
                                </p:cTn>
                              </p:par>
                            </p:childTnLst>
                          </p:cTn>
                        </p:par>
                        <p:par>
                          <p:cTn id="90" fill="hold">
                            <p:stCondLst>
                              <p:cond delay="12250"/>
                            </p:stCondLst>
                            <p:childTnLst>
                              <p:par>
                                <p:cTn id="91" presetID="53" presetClass="entr" presetSubtype="528" fill="hold" grpId="0" nodeType="after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500" fill="hold"/>
                                        <p:tgtEl>
                                          <p:spTgt spid="55"/>
                                        </p:tgtEl>
                                        <p:attrNameLst>
                                          <p:attrName>ppt_w</p:attrName>
                                        </p:attrNameLst>
                                      </p:cBhvr>
                                      <p:tavLst>
                                        <p:tav tm="0">
                                          <p:val>
                                            <p:fltVal val="0"/>
                                          </p:val>
                                        </p:tav>
                                        <p:tav tm="100000">
                                          <p:val>
                                            <p:strVal val="#ppt_w"/>
                                          </p:val>
                                        </p:tav>
                                      </p:tavLst>
                                    </p:anim>
                                    <p:anim calcmode="lin" valueType="num">
                                      <p:cBhvr>
                                        <p:cTn id="94" dur="500" fill="hold"/>
                                        <p:tgtEl>
                                          <p:spTgt spid="55"/>
                                        </p:tgtEl>
                                        <p:attrNameLst>
                                          <p:attrName>ppt_h</p:attrName>
                                        </p:attrNameLst>
                                      </p:cBhvr>
                                      <p:tavLst>
                                        <p:tav tm="0">
                                          <p:val>
                                            <p:fltVal val="0"/>
                                          </p:val>
                                        </p:tav>
                                        <p:tav tm="100000">
                                          <p:val>
                                            <p:strVal val="#ppt_h"/>
                                          </p:val>
                                        </p:tav>
                                      </p:tavLst>
                                    </p:anim>
                                    <p:animEffect transition="in" filter="fade">
                                      <p:cBhvr>
                                        <p:cTn id="95" dur="500"/>
                                        <p:tgtEl>
                                          <p:spTgt spid="55"/>
                                        </p:tgtEl>
                                      </p:cBhvr>
                                    </p:animEffect>
                                    <p:anim calcmode="lin" valueType="num">
                                      <p:cBhvr>
                                        <p:cTn id="96" dur="500" fill="hold"/>
                                        <p:tgtEl>
                                          <p:spTgt spid="55"/>
                                        </p:tgtEl>
                                        <p:attrNameLst>
                                          <p:attrName>ppt_x</p:attrName>
                                        </p:attrNameLst>
                                      </p:cBhvr>
                                      <p:tavLst>
                                        <p:tav tm="0">
                                          <p:val>
                                            <p:fltVal val="0.5"/>
                                          </p:val>
                                        </p:tav>
                                        <p:tav tm="100000">
                                          <p:val>
                                            <p:strVal val="#ppt_x"/>
                                          </p:val>
                                        </p:tav>
                                      </p:tavLst>
                                    </p:anim>
                                    <p:anim calcmode="lin" valueType="num">
                                      <p:cBhvr>
                                        <p:cTn id="97" dur="500" fill="hold"/>
                                        <p:tgtEl>
                                          <p:spTgt spid="55"/>
                                        </p:tgtEl>
                                        <p:attrNameLst>
                                          <p:attrName>ppt_y</p:attrName>
                                        </p:attrNameLst>
                                      </p:cBhvr>
                                      <p:tavLst>
                                        <p:tav tm="0">
                                          <p:val>
                                            <p:fltVal val="0.5"/>
                                          </p:val>
                                        </p:tav>
                                        <p:tav tm="100000">
                                          <p:val>
                                            <p:strVal val="#ppt_y"/>
                                          </p:val>
                                        </p:tav>
                                      </p:tavLst>
                                    </p:anim>
                                  </p:childTnLst>
                                </p:cTn>
                              </p:par>
                            </p:childTnLst>
                          </p:cTn>
                        </p:par>
                        <p:par>
                          <p:cTn id="98" fill="hold">
                            <p:stCondLst>
                              <p:cond delay="1275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par>
                          <p:cTn id="104" fill="hold">
                            <p:stCondLst>
                              <p:cond delay="13750"/>
                            </p:stCondLst>
                            <p:childTnLst>
                              <p:par>
                                <p:cTn id="105" presetID="22" presetClass="entr" presetSubtype="8" fill="hold" grpId="0" nodeType="after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wipe(left)">
                                      <p:cBhvr>
                                        <p:cTn id="107" dur="500"/>
                                        <p:tgtEl>
                                          <p:spTgt spid="16"/>
                                        </p:tgtEl>
                                      </p:cBhvr>
                                    </p:animEffect>
                                  </p:childTnLst>
                                </p:cTn>
                              </p:par>
                              <p:par>
                                <p:cTn id="108" presetID="22" presetClass="entr" presetSubtype="8" fill="hold" grpId="0" nodeType="withEffect">
                                  <p:stCondLst>
                                    <p:cond delay="400"/>
                                  </p:stCondLst>
                                  <p:childTnLst>
                                    <p:set>
                                      <p:cBhvr>
                                        <p:cTn id="109" dur="1" fill="hold">
                                          <p:stCondLst>
                                            <p:cond delay="0"/>
                                          </p:stCondLst>
                                        </p:cTn>
                                        <p:tgtEl>
                                          <p:spTgt spid="21"/>
                                        </p:tgtEl>
                                        <p:attrNameLst>
                                          <p:attrName>style.visibility</p:attrName>
                                        </p:attrNameLst>
                                      </p:cBhvr>
                                      <p:to>
                                        <p:strVal val="visible"/>
                                      </p:to>
                                    </p:set>
                                    <p:animEffect transition="in" filter="wipe(left)">
                                      <p:cBhvr>
                                        <p:cTn id="110" dur="500"/>
                                        <p:tgtEl>
                                          <p:spTgt spid="21"/>
                                        </p:tgtEl>
                                      </p:cBhvr>
                                    </p:animEffect>
                                  </p:childTnLst>
                                </p:cTn>
                              </p:par>
                              <p:par>
                                <p:cTn id="111" presetID="22" presetClass="entr" presetSubtype="8" fill="hold" grpId="0" nodeType="withEffect">
                                  <p:stCondLst>
                                    <p:cond delay="750"/>
                                  </p:stCondLst>
                                  <p:childTnLst>
                                    <p:set>
                                      <p:cBhvr>
                                        <p:cTn id="112" dur="1" fill="hold">
                                          <p:stCondLst>
                                            <p:cond delay="0"/>
                                          </p:stCondLst>
                                        </p:cTn>
                                        <p:tgtEl>
                                          <p:spTgt spid="11"/>
                                        </p:tgtEl>
                                        <p:attrNameLst>
                                          <p:attrName>style.visibility</p:attrName>
                                        </p:attrNameLst>
                                      </p:cBhvr>
                                      <p:to>
                                        <p:strVal val="visible"/>
                                      </p:to>
                                    </p:set>
                                    <p:animEffect transition="in" filter="wipe(left)">
                                      <p:cBhvr>
                                        <p:cTn id="113" dur="1000"/>
                                        <p:tgtEl>
                                          <p:spTgt spid="11"/>
                                        </p:tgtEl>
                                      </p:cBhvr>
                                    </p:animEffect>
                                  </p:childTnLst>
                                </p:cTn>
                              </p:par>
                            </p:childTnLst>
                          </p:cTn>
                        </p:par>
                        <p:par>
                          <p:cTn id="114" fill="hold">
                            <p:stCondLst>
                              <p:cond delay="15500"/>
                            </p:stCondLst>
                            <p:childTnLst>
                              <p:par>
                                <p:cTn id="115" presetID="53" presetClass="entr" presetSubtype="52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 calcmode="lin" valueType="num">
                                      <p:cBhvr>
                                        <p:cTn id="117" dur="500" fill="hold"/>
                                        <p:tgtEl>
                                          <p:spTgt spid="56"/>
                                        </p:tgtEl>
                                        <p:attrNameLst>
                                          <p:attrName>ppt_w</p:attrName>
                                        </p:attrNameLst>
                                      </p:cBhvr>
                                      <p:tavLst>
                                        <p:tav tm="0">
                                          <p:val>
                                            <p:fltVal val="0"/>
                                          </p:val>
                                        </p:tav>
                                        <p:tav tm="100000">
                                          <p:val>
                                            <p:strVal val="#ppt_w"/>
                                          </p:val>
                                        </p:tav>
                                      </p:tavLst>
                                    </p:anim>
                                    <p:anim calcmode="lin" valueType="num">
                                      <p:cBhvr>
                                        <p:cTn id="118" dur="500" fill="hold"/>
                                        <p:tgtEl>
                                          <p:spTgt spid="56"/>
                                        </p:tgtEl>
                                        <p:attrNameLst>
                                          <p:attrName>ppt_h</p:attrName>
                                        </p:attrNameLst>
                                      </p:cBhvr>
                                      <p:tavLst>
                                        <p:tav tm="0">
                                          <p:val>
                                            <p:fltVal val="0"/>
                                          </p:val>
                                        </p:tav>
                                        <p:tav tm="100000">
                                          <p:val>
                                            <p:strVal val="#ppt_h"/>
                                          </p:val>
                                        </p:tav>
                                      </p:tavLst>
                                    </p:anim>
                                    <p:animEffect transition="in" filter="fade">
                                      <p:cBhvr>
                                        <p:cTn id="119" dur="500"/>
                                        <p:tgtEl>
                                          <p:spTgt spid="56"/>
                                        </p:tgtEl>
                                      </p:cBhvr>
                                    </p:animEffect>
                                    <p:anim calcmode="lin" valueType="num">
                                      <p:cBhvr>
                                        <p:cTn id="120" dur="500" fill="hold"/>
                                        <p:tgtEl>
                                          <p:spTgt spid="56"/>
                                        </p:tgtEl>
                                        <p:attrNameLst>
                                          <p:attrName>ppt_x</p:attrName>
                                        </p:attrNameLst>
                                      </p:cBhvr>
                                      <p:tavLst>
                                        <p:tav tm="0">
                                          <p:val>
                                            <p:fltVal val="0.5"/>
                                          </p:val>
                                        </p:tav>
                                        <p:tav tm="100000">
                                          <p:val>
                                            <p:strVal val="#ppt_x"/>
                                          </p:val>
                                        </p:tav>
                                      </p:tavLst>
                                    </p:anim>
                                    <p:anim calcmode="lin" valueType="num">
                                      <p:cBhvr>
                                        <p:cTn id="121" dur="500" fill="hold"/>
                                        <p:tgtEl>
                                          <p:spTgt spid="56"/>
                                        </p:tgtEl>
                                        <p:attrNameLst>
                                          <p:attrName>ppt_y</p:attrName>
                                        </p:attrNameLst>
                                      </p:cBhvr>
                                      <p:tavLst>
                                        <p:tav tm="0">
                                          <p:val>
                                            <p:fltVal val="0.5"/>
                                          </p:val>
                                        </p:tav>
                                        <p:tav tm="100000">
                                          <p:val>
                                            <p:strVal val="#ppt_y"/>
                                          </p:val>
                                        </p:tav>
                                      </p:tavLst>
                                    </p:anim>
                                  </p:childTnLst>
                                </p:cTn>
                              </p:par>
                            </p:childTnLst>
                          </p:cTn>
                        </p:par>
                        <p:par>
                          <p:cTn id="122" fill="hold">
                            <p:stCondLst>
                              <p:cond delay="16000"/>
                            </p:stCondLst>
                            <p:childTnLst>
                              <p:par>
                                <p:cTn id="123" presetID="42" presetClass="entr" presetSubtype="0" fill="hold" grpId="0" nodeType="afterEffect">
                                  <p:stCondLst>
                                    <p:cond delay="0"/>
                                  </p:stCondLst>
                                  <p:childTnLst>
                                    <p:set>
                                      <p:cBhvr>
                                        <p:cTn id="124" dur="1" fill="hold">
                                          <p:stCondLst>
                                            <p:cond delay="0"/>
                                          </p:stCondLst>
                                        </p:cTn>
                                        <p:tgtEl>
                                          <p:spTgt spid="38"/>
                                        </p:tgtEl>
                                        <p:attrNameLst>
                                          <p:attrName>style.visibility</p:attrName>
                                        </p:attrNameLst>
                                      </p:cBhvr>
                                      <p:to>
                                        <p:strVal val="visible"/>
                                      </p:to>
                                    </p:set>
                                    <p:animEffect transition="in" filter="fade">
                                      <p:cBhvr>
                                        <p:cTn id="125" dur="1000"/>
                                        <p:tgtEl>
                                          <p:spTgt spid="38"/>
                                        </p:tgtEl>
                                      </p:cBhvr>
                                    </p:animEffect>
                                    <p:anim calcmode="lin" valueType="num">
                                      <p:cBhvr>
                                        <p:cTn id="126" dur="1000" fill="hold"/>
                                        <p:tgtEl>
                                          <p:spTgt spid="38"/>
                                        </p:tgtEl>
                                        <p:attrNameLst>
                                          <p:attrName>ppt_x</p:attrName>
                                        </p:attrNameLst>
                                      </p:cBhvr>
                                      <p:tavLst>
                                        <p:tav tm="0">
                                          <p:val>
                                            <p:strVal val="#ppt_x"/>
                                          </p:val>
                                        </p:tav>
                                        <p:tav tm="100000">
                                          <p:val>
                                            <p:strVal val="#ppt_x"/>
                                          </p:val>
                                        </p:tav>
                                      </p:tavLst>
                                    </p:anim>
                                    <p:anim calcmode="lin" valueType="num">
                                      <p:cBhvr>
                                        <p:cTn id="127" dur="1000" fill="hold"/>
                                        <p:tgtEl>
                                          <p:spTgt spid="38"/>
                                        </p:tgtEl>
                                        <p:attrNameLst>
                                          <p:attrName>ppt_y</p:attrName>
                                        </p:attrNameLst>
                                      </p:cBhvr>
                                      <p:tavLst>
                                        <p:tav tm="0">
                                          <p:val>
                                            <p:strVal val="#ppt_y+.1"/>
                                          </p:val>
                                        </p:tav>
                                        <p:tav tm="100000">
                                          <p:val>
                                            <p:strVal val="#ppt_y"/>
                                          </p:val>
                                        </p:tav>
                                      </p:tavLst>
                                    </p:anim>
                                  </p:childTnLst>
                                </p:cTn>
                              </p:par>
                            </p:childTnLst>
                          </p:cTn>
                        </p:par>
                        <p:par>
                          <p:cTn id="128" fill="hold">
                            <p:stCondLst>
                              <p:cond delay="17000"/>
                            </p:stCondLst>
                            <p:childTnLst>
                              <p:par>
                                <p:cTn id="129" presetID="22" presetClass="entr" presetSubtype="1" fill="hold" grpId="0" nodeType="afterEffect">
                                  <p:stCondLst>
                                    <p:cond delay="0"/>
                                  </p:stCondLst>
                                  <p:childTnLst>
                                    <p:set>
                                      <p:cBhvr>
                                        <p:cTn id="130" dur="1" fill="hold">
                                          <p:stCondLst>
                                            <p:cond delay="0"/>
                                          </p:stCondLst>
                                        </p:cTn>
                                        <p:tgtEl>
                                          <p:spTgt spid="48"/>
                                        </p:tgtEl>
                                        <p:attrNameLst>
                                          <p:attrName>style.visibility</p:attrName>
                                        </p:attrNameLst>
                                      </p:cBhvr>
                                      <p:to>
                                        <p:strVal val="visible"/>
                                      </p:to>
                                    </p:set>
                                    <p:animEffect transition="in" filter="wipe(up)">
                                      <p:cBhvr>
                                        <p:cTn id="131"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16" grpId="0" animBg="1"/>
      <p:bldP spid="10" grpId="0" animBg="1"/>
      <p:bldP spid="20" grpId="0" animBg="1"/>
      <p:bldP spid="15" grpId="0" animBg="1"/>
      <p:bldP spid="9" grpId="0" animBg="1"/>
      <p:bldP spid="19" grpId="0" animBg="1"/>
      <p:bldP spid="14" grpId="0" animBg="1"/>
      <p:bldP spid="8" grpId="0" animBg="1"/>
      <p:bldP spid="18" grpId="0" animBg="1"/>
      <p:bldP spid="13" grpId="0" animBg="1"/>
      <p:bldP spid="7" grpId="0" animBg="1"/>
      <p:bldP spid="17" grpId="0" animBg="1"/>
      <p:bldP spid="12" grpId="0" animBg="1"/>
      <p:bldP spid="38" grpId="0"/>
      <p:bldP spid="39" grpId="0"/>
      <p:bldP spid="45" grpId="0"/>
      <p:bldP spid="46" grpId="0"/>
      <p:bldP spid="47" grpId="0"/>
      <p:bldP spid="48"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1466</TotalTime>
  <Words>1387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271</cp:revision>
  <dcterms:created xsi:type="dcterms:W3CDTF">2016-09-28T22:08:47Z</dcterms:created>
  <dcterms:modified xsi:type="dcterms:W3CDTF">2016-10-06T22:35:54Z</dcterms:modified>
</cp:coreProperties>
</file>