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56595E"/>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rgbClr val="56595E"/>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rgbClr val="56595E"/>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rgbClr val="56595E"/>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rgbClr val="56595E"/>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rgbClr val="56595E"/>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123-456-7890</a:t>
            </a:r>
          </a:p>
        </p:txBody>
      </p:sp>
      <p:sp>
        <p:nvSpPr>
          <p:cNvPr id="57" name="TextBox 56"/>
          <p:cNvSpPr txBox="1"/>
          <p:nvPr/>
        </p:nvSpPr>
        <p:spPr>
          <a:xfrm>
            <a:off x="1465770" y="3242274"/>
            <a:ext cx="2103120" cy="36933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Lorem Ipsum Dolor</a:t>
            </a:r>
          </a:p>
        </p:txBody>
      </p:sp>
      <p:sp>
        <p:nvSpPr>
          <p:cNvPr id="58" name="TextBox 57"/>
          <p:cNvSpPr txBox="1"/>
          <p:nvPr/>
        </p:nvSpPr>
        <p:spPr>
          <a:xfrm>
            <a:off x="1469270" y="3857036"/>
            <a:ext cx="2103120" cy="36933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Lorem Ipsum Dolor</a:t>
            </a:r>
          </a:p>
        </p:txBody>
      </p:sp>
      <p:sp>
        <p:nvSpPr>
          <p:cNvPr id="59" name="TextBox 58"/>
          <p:cNvSpPr txBox="1"/>
          <p:nvPr/>
        </p:nvSpPr>
        <p:spPr>
          <a:xfrm>
            <a:off x="1490432" y="4496551"/>
            <a:ext cx="2103120" cy="36933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123 Front St</a:t>
            </a:r>
          </a:p>
          <a:p>
            <a:r>
              <a:rPr lang="en-US" b="1" dirty="0">
                <a:solidFill>
                  <a:schemeClr val="bg2">
                    <a:lumMod val="25000"/>
                  </a:schemeClr>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36B8E3">
              <a:alpha val="80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8075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1191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268</cp:revision>
  <dcterms:created xsi:type="dcterms:W3CDTF">2016-09-28T22:08:47Z</dcterms:created>
  <dcterms:modified xsi:type="dcterms:W3CDTF">2016-10-06T22:18:33Z</dcterms:modified>
</cp:coreProperties>
</file>