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600338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Freeform 8"/>
          <p:cNvSpPr>
            <a:spLocks/>
          </p:cNvSpPr>
          <p:nvPr/>
        </p:nvSpPr>
        <p:spPr bwMode="auto">
          <a:xfrm>
            <a:off x="3200030" y="3302001"/>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rgbClr val="36B8E3"/>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 name="Freeform 8"/>
          <p:cNvSpPr>
            <a:spLocks/>
          </p:cNvSpPr>
          <p:nvPr/>
        </p:nvSpPr>
        <p:spPr bwMode="auto">
          <a:xfrm flipV="1">
            <a:off x="4669526" y="2637367"/>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rgbClr val="239BD3"/>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8"/>
          <p:cNvSpPr>
            <a:spLocks/>
          </p:cNvSpPr>
          <p:nvPr/>
        </p:nvSpPr>
        <p:spPr bwMode="auto">
          <a:xfrm>
            <a:off x="6149182" y="3302001"/>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rgbClr val="157EBF"/>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 name="Freeform 8"/>
          <p:cNvSpPr>
            <a:spLocks/>
          </p:cNvSpPr>
          <p:nvPr/>
        </p:nvSpPr>
        <p:spPr bwMode="auto">
          <a:xfrm flipV="1">
            <a:off x="7628838" y="2637367"/>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rgbClr val="0967B9"/>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Freeform 10"/>
          <p:cNvSpPr>
            <a:spLocks/>
          </p:cNvSpPr>
          <p:nvPr/>
        </p:nvSpPr>
        <p:spPr bwMode="auto">
          <a:xfrm flipV="1">
            <a:off x="9121194" y="3301990"/>
            <a:ext cx="1350433" cy="1344084"/>
          </a:xfrm>
          <a:custGeom>
            <a:avLst/>
            <a:gdLst/>
            <a:ahLst/>
            <a:cxnLst>
              <a:cxn ang="0">
                <a:pos x="144" y="237"/>
              </a:cxn>
              <a:cxn ang="0">
                <a:pos x="89" y="292"/>
              </a:cxn>
              <a:cxn ang="0">
                <a:pos x="90" y="304"/>
              </a:cxn>
              <a:cxn ang="0">
                <a:pos x="0" y="304"/>
              </a:cxn>
              <a:cxn ang="0">
                <a:pos x="0" y="0"/>
              </a:cxn>
              <a:cxn ang="0">
                <a:pos x="305" y="0"/>
              </a:cxn>
              <a:cxn ang="0">
                <a:pos x="305" y="304"/>
              </a:cxn>
              <a:cxn ang="0">
                <a:pos x="197" y="304"/>
              </a:cxn>
              <a:cxn ang="0">
                <a:pos x="198" y="292"/>
              </a:cxn>
              <a:cxn ang="0">
                <a:pos x="144" y="237"/>
              </a:cxn>
            </a:cxnLst>
            <a:rect l="0" t="0" r="r" b="b"/>
            <a:pathLst>
              <a:path w="305" h="304">
                <a:moveTo>
                  <a:pt x="144" y="237"/>
                </a:moveTo>
                <a:cubicBezTo>
                  <a:pt x="113" y="237"/>
                  <a:pt x="89" y="262"/>
                  <a:pt x="89" y="292"/>
                </a:cubicBezTo>
                <a:cubicBezTo>
                  <a:pt x="89" y="296"/>
                  <a:pt x="89" y="300"/>
                  <a:pt x="90" y="304"/>
                </a:cubicBezTo>
                <a:cubicBezTo>
                  <a:pt x="0" y="304"/>
                  <a:pt x="0" y="304"/>
                  <a:pt x="0" y="304"/>
                </a:cubicBezTo>
                <a:cubicBezTo>
                  <a:pt x="0" y="0"/>
                  <a:pt x="0" y="0"/>
                  <a:pt x="0" y="0"/>
                </a:cubicBezTo>
                <a:cubicBezTo>
                  <a:pt x="305" y="0"/>
                  <a:pt x="305" y="0"/>
                  <a:pt x="305" y="0"/>
                </a:cubicBezTo>
                <a:cubicBezTo>
                  <a:pt x="305" y="304"/>
                  <a:pt x="305" y="304"/>
                  <a:pt x="305" y="304"/>
                </a:cubicBezTo>
                <a:cubicBezTo>
                  <a:pt x="197" y="304"/>
                  <a:pt x="197" y="304"/>
                  <a:pt x="197" y="304"/>
                </a:cubicBezTo>
                <a:cubicBezTo>
                  <a:pt x="198" y="300"/>
                  <a:pt x="198" y="296"/>
                  <a:pt x="198" y="292"/>
                </a:cubicBezTo>
                <a:cubicBezTo>
                  <a:pt x="198" y="262"/>
                  <a:pt x="174" y="237"/>
                  <a:pt x="144" y="237"/>
                </a:cubicBezTo>
                <a:close/>
              </a:path>
            </a:pathLst>
          </a:custGeom>
          <a:solidFill>
            <a:srgbClr val="0050AA"/>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234" name="Freeform 18"/>
          <p:cNvSpPr>
            <a:spLocks/>
          </p:cNvSpPr>
          <p:nvPr/>
        </p:nvSpPr>
        <p:spPr bwMode="auto">
          <a:xfrm flipV="1">
            <a:off x="1720374" y="2638857"/>
            <a:ext cx="2328333" cy="2013577"/>
          </a:xfrm>
          <a:custGeom>
            <a:avLst/>
            <a:gdLst/>
            <a:ahLst/>
            <a:cxnLst>
              <a:cxn ang="0">
                <a:pos x="96" y="0"/>
              </a:cxn>
              <a:cxn ang="0">
                <a:pos x="0" y="0"/>
              </a:cxn>
              <a:cxn ang="0">
                <a:pos x="0" y="305"/>
              </a:cxn>
              <a:cxn ang="0">
                <a:pos x="137" y="305"/>
              </a:cxn>
              <a:cxn ang="0">
                <a:pos x="318" y="455"/>
              </a:cxn>
              <a:cxn ang="0">
                <a:pos x="492" y="334"/>
              </a:cxn>
              <a:cxn ang="0">
                <a:pos x="526" y="290"/>
              </a:cxn>
              <a:cxn ang="0">
                <a:pos x="481" y="246"/>
              </a:cxn>
              <a:cxn ang="0">
                <a:pos x="437" y="290"/>
              </a:cxn>
              <a:cxn ang="0">
                <a:pos x="452" y="324"/>
              </a:cxn>
              <a:cxn ang="0">
                <a:pos x="318" y="414"/>
              </a:cxn>
              <a:cxn ang="0">
                <a:pos x="179" y="305"/>
              </a:cxn>
              <a:cxn ang="0">
                <a:pos x="305" y="305"/>
              </a:cxn>
              <a:cxn ang="0">
                <a:pos x="305" y="0"/>
              </a:cxn>
              <a:cxn ang="0">
                <a:pos x="202" y="0"/>
              </a:cxn>
            </a:cxnLst>
            <a:rect l="0" t="0" r="r" b="b"/>
            <a:pathLst>
              <a:path w="526" h="455">
                <a:moveTo>
                  <a:pt x="96" y="0"/>
                </a:move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path>
            </a:pathLst>
          </a:custGeom>
          <a:solidFill>
            <a:srgbClr val="44D7FB"/>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2" name="Group 41"/>
          <p:cNvGrpSpPr/>
          <p:nvPr/>
        </p:nvGrpSpPr>
        <p:grpSpPr>
          <a:xfrm>
            <a:off x="3341511"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47" name="TextBox 46"/>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grpSp>
        <p:nvGrpSpPr>
          <p:cNvPr id="48" name="Group 72"/>
          <p:cNvGrpSpPr/>
          <p:nvPr/>
        </p:nvGrpSpPr>
        <p:grpSpPr>
          <a:xfrm>
            <a:off x="1984340" y="1576227"/>
            <a:ext cx="2286005" cy="988251"/>
            <a:chOff x="5776017" y="1619650"/>
            <a:chExt cx="1714500" cy="741188"/>
          </a:xfrm>
        </p:grpSpPr>
        <p:sp>
          <p:nvSpPr>
            <p:cNvPr id="52"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44D7FB"/>
                  </a:solidFill>
                  <a:latin typeface="Candara" panose="020E0502030303020204" pitchFamily="34" charset="0"/>
                </a:rPr>
                <a:t>Lorem Ipsum</a:t>
              </a:r>
            </a:p>
          </p:txBody>
        </p:sp>
        <p:sp>
          <p:nvSpPr>
            <p:cNvPr id="53" name="Text Placeholder 3"/>
            <p:cNvSpPr txBox="1">
              <a:spLocks/>
            </p:cNvSpPr>
            <p:nvPr/>
          </p:nvSpPr>
          <p:spPr>
            <a:xfrm>
              <a:off x="5776017" y="1806840"/>
              <a:ext cx="1714500" cy="5539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71" name="Group 72"/>
          <p:cNvGrpSpPr/>
          <p:nvPr/>
        </p:nvGrpSpPr>
        <p:grpSpPr>
          <a:xfrm>
            <a:off x="4932363" y="1576227"/>
            <a:ext cx="2286005" cy="988251"/>
            <a:chOff x="5776017" y="1619650"/>
            <a:chExt cx="1714500" cy="741188"/>
          </a:xfrm>
        </p:grpSpPr>
        <p:sp>
          <p:nvSpPr>
            <p:cNvPr id="72"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239BD3"/>
                  </a:solidFill>
                  <a:latin typeface="Candara" panose="020E0502030303020204" pitchFamily="34" charset="0"/>
                </a:rPr>
                <a:t>Lorem Ipsum</a:t>
              </a:r>
            </a:p>
          </p:txBody>
        </p:sp>
        <p:sp>
          <p:nvSpPr>
            <p:cNvPr id="73" name="Text Placeholder 3"/>
            <p:cNvSpPr txBox="1">
              <a:spLocks/>
            </p:cNvSpPr>
            <p:nvPr/>
          </p:nvSpPr>
          <p:spPr>
            <a:xfrm>
              <a:off x="5776017" y="1806840"/>
              <a:ext cx="1714500" cy="5539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74" name="Group 72"/>
          <p:cNvGrpSpPr/>
          <p:nvPr/>
        </p:nvGrpSpPr>
        <p:grpSpPr>
          <a:xfrm>
            <a:off x="7906972" y="1576227"/>
            <a:ext cx="2286005" cy="988251"/>
            <a:chOff x="5776017" y="1619650"/>
            <a:chExt cx="1714500" cy="741188"/>
          </a:xfrm>
        </p:grpSpPr>
        <p:sp>
          <p:nvSpPr>
            <p:cNvPr id="75"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0967B9"/>
                  </a:solidFill>
                  <a:latin typeface="Candara" panose="020E0502030303020204" pitchFamily="34" charset="0"/>
                </a:rPr>
                <a:t>Lorem Ipsum</a:t>
              </a:r>
            </a:p>
          </p:txBody>
        </p:sp>
        <p:sp>
          <p:nvSpPr>
            <p:cNvPr id="76" name="Text Placeholder 3"/>
            <p:cNvSpPr txBox="1">
              <a:spLocks/>
            </p:cNvSpPr>
            <p:nvPr/>
          </p:nvSpPr>
          <p:spPr>
            <a:xfrm>
              <a:off x="5776017" y="1806840"/>
              <a:ext cx="1714500" cy="5539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77" name="Group 72"/>
          <p:cNvGrpSpPr/>
          <p:nvPr/>
        </p:nvGrpSpPr>
        <p:grpSpPr>
          <a:xfrm>
            <a:off x="3448295" y="5352448"/>
            <a:ext cx="2286005" cy="988251"/>
            <a:chOff x="5776017" y="1619650"/>
            <a:chExt cx="1714500" cy="741188"/>
          </a:xfrm>
        </p:grpSpPr>
        <p:sp>
          <p:nvSpPr>
            <p:cNvPr id="78"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36B8E3"/>
                  </a:solidFill>
                  <a:latin typeface="Candara" panose="020E0502030303020204" pitchFamily="34" charset="0"/>
                </a:rPr>
                <a:t>Lorem Ipsum</a:t>
              </a:r>
            </a:p>
          </p:txBody>
        </p:sp>
        <p:sp>
          <p:nvSpPr>
            <p:cNvPr id="79" name="Text Placeholder 3"/>
            <p:cNvSpPr txBox="1">
              <a:spLocks/>
            </p:cNvSpPr>
            <p:nvPr/>
          </p:nvSpPr>
          <p:spPr>
            <a:xfrm>
              <a:off x="5776017" y="1806840"/>
              <a:ext cx="1714500" cy="5539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80" name="Group 72"/>
          <p:cNvGrpSpPr/>
          <p:nvPr/>
        </p:nvGrpSpPr>
        <p:grpSpPr>
          <a:xfrm>
            <a:off x="6414938" y="5352448"/>
            <a:ext cx="2286005" cy="988251"/>
            <a:chOff x="5776017" y="1619650"/>
            <a:chExt cx="1714500" cy="741188"/>
          </a:xfrm>
        </p:grpSpPr>
        <p:sp>
          <p:nvSpPr>
            <p:cNvPr id="81"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157EBF"/>
                  </a:solidFill>
                  <a:latin typeface="Candara" panose="020E0502030303020204" pitchFamily="34" charset="0"/>
                </a:rPr>
                <a:t>Lorem Ipsum</a:t>
              </a:r>
            </a:p>
          </p:txBody>
        </p:sp>
        <p:sp>
          <p:nvSpPr>
            <p:cNvPr id="82" name="Text Placeholder 3"/>
            <p:cNvSpPr txBox="1">
              <a:spLocks/>
            </p:cNvSpPr>
            <p:nvPr/>
          </p:nvSpPr>
          <p:spPr>
            <a:xfrm>
              <a:off x="5776017" y="1806840"/>
              <a:ext cx="1714500" cy="5539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sp>
        <p:nvSpPr>
          <p:cNvPr id="83" name="Freeform 202"/>
          <p:cNvSpPr>
            <a:spLocks noChangeAspect="1" noEditPoints="1"/>
          </p:cNvSpPr>
          <p:nvPr/>
        </p:nvSpPr>
        <p:spPr bwMode="auto">
          <a:xfrm>
            <a:off x="9601563" y="3743011"/>
            <a:ext cx="389693" cy="45720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84" name="Freeform 37"/>
          <p:cNvSpPr>
            <a:spLocks noChangeAspect="1" noEditPoints="1"/>
          </p:cNvSpPr>
          <p:nvPr/>
        </p:nvSpPr>
        <p:spPr bwMode="auto">
          <a:xfrm>
            <a:off x="2217670" y="3720675"/>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85" name="Freeform 172"/>
          <p:cNvSpPr>
            <a:spLocks noChangeAspect="1" noEditPoints="1"/>
          </p:cNvSpPr>
          <p:nvPr/>
        </p:nvSpPr>
        <p:spPr bwMode="auto">
          <a:xfrm>
            <a:off x="8105934" y="3698809"/>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86" name="Group 85"/>
          <p:cNvGrpSpPr>
            <a:grpSpLocks noChangeAspect="1"/>
          </p:cNvGrpSpPr>
          <p:nvPr/>
        </p:nvGrpSpPr>
        <p:grpSpPr>
          <a:xfrm>
            <a:off x="3587034" y="3743204"/>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8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5" name="Group 94"/>
          <p:cNvGrpSpPr>
            <a:grpSpLocks noChangeAspect="1"/>
          </p:cNvGrpSpPr>
          <p:nvPr/>
        </p:nvGrpSpPr>
        <p:grpSpPr>
          <a:xfrm>
            <a:off x="5152829" y="3698809"/>
            <a:ext cx="371061" cy="457200"/>
            <a:chOff x="4598988" y="3263900"/>
            <a:chExt cx="444500" cy="547688"/>
          </a:xfrm>
          <a:solidFill>
            <a:schemeClr val="bg1"/>
          </a:solidFill>
          <a:effectLst>
            <a:outerShdw blurRad="50800" dist="38100" dir="2700000" algn="tl" rotWithShape="0">
              <a:prstClr val="black">
                <a:alpha val="40000"/>
              </a:prstClr>
            </a:outerShdw>
          </a:effectLst>
        </p:grpSpPr>
        <p:sp>
          <p:nvSpPr>
            <p:cNvPr id="96"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0" name="Group 99"/>
          <p:cNvGrpSpPr>
            <a:grpSpLocks noChangeAspect="1"/>
          </p:cNvGrpSpPr>
          <p:nvPr/>
        </p:nvGrpSpPr>
        <p:grpSpPr>
          <a:xfrm>
            <a:off x="6688394" y="3743011"/>
            <a:ext cx="271669" cy="457200"/>
            <a:chOff x="533400" y="2800350"/>
            <a:chExt cx="325437" cy="547687"/>
          </a:xfrm>
          <a:solidFill>
            <a:schemeClr val="bg1"/>
          </a:solidFill>
          <a:effectLst>
            <a:outerShdw blurRad="50800" dist="38100" dir="2700000" algn="tl" rotWithShape="0">
              <a:prstClr val="black">
                <a:alpha val="40000"/>
              </a:prstClr>
            </a:outerShdw>
          </a:effectLst>
        </p:grpSpPr>
        <p:sp>
          <p:nvSpPr>
            <p:cNvPr id="10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86740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750"/>
                                        <p:tgtEl>
                                          <p:spTgt spid="4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9234"/>
                                        </p:tgtEl>
                                        <p:attrNameLst>
                                          <p:attrName>style.visibility</p:attrName>
                                        </p:attrNameLst>
                                      </p:cBhvr>
                                      <p:to>
                                        <p:strVal val="visible"/>
                                      </p:to>
                                    </p:set>
                                    <p:animEffect transition="in" filter="fade">
                                      <p:cBhvr>
                                        <p:cTn id="11" dur="1000"/>
                                        <p:tgtEl>
                                          <p:spTgt spid="9234"/>
                                        </p:tgtEl>
                                      </p:cBhvr>
                                    </p:animEffect>
                                    <p:anim calcmode="lin" valueType="num">
                                      <p:cBhvr>
                                        <p:cTn id="12" dur="1000" fill="hold"/>
                                        <p:tgtEl>
                                          <p:spTgt spid="9234"/>
                                        </p:tgtEl>
                                        <p:attrNameLst>
                                          <p:attrName>ppt_x</p:attrName>
                                        </p:attrNameLst>
                                      </p:cBhvr>
                                      <p:tavLst>
                                        <p:tav tm="0">
                                          <p:val>
                                            <p:strVal val="#ppt_x"/>
                                          </p:val>
                                        </p:tav>
                                        <p:tav tm="100000">
                                          <p:val>
                                            <p:strVal val="#ppt_x"/>
                                          </p:val>
                                        </p:tav>
                                      </p:tavLst>
                                    </p:anim>
                                    <p:anim calcmode="lin" valueType="num">
                                      <p:cBhvr>
                                        <p:cTn id="13" dur="900" decel="100000" fill="hold"/>
                                        <p:tgtEl>
                                          <p:spTgt spid="923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234"/>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3" presetClass="entr" presetSubtype="36" fill="hold" grpId="0" nodeType="afterEffect">
                                  <p:stCondLst>
                                    <p:cond delay="0"/>
                                  </p:stCondLst>
                                  <p:childTnLst>
                                    <p:set>
                                      <p:cBhvr>
                                        <p:cTn id="17" dur="1" fill="hold">
                                          <p:stCondLst>
                                            <p:cond delay="0"/>
                                          </p:stCondLst>
                                        </p:cTn>
                                        <p:tgtEl>
                                          <p:spTgt spid="84"/>
                                        </p:tgtEl>
                                        <p:attrNameLst>
                                          <p:attrName>style.visibility</p:attrName>
                                        </p:attrNameLst>
                                      </p:cBhvr>
                                      <p:to>
                                        <p:strVal val="visible"/>
                                      </p:to>
                                    </p:set>
                                    <p:anim calcmode="lin" valueType="num">
                                      <p:cBhvr>
                                        <p:cTn id="18" dur="500" fill="hold"/>
                                        <p:tgtEl>
                                          <p:spTgt spid="84"/>
                                        </p:tgtEl>
                                        <p:attrNameLst>
                                          <p:attrName>ppt_w</p:attrName>
                                        </p:attrNameLst>
                                      </p:cBhvr>
                                      <p:tavLst>
                                        <p:tav tm="0">
                                          <p:val>
                                            <p:strVal val="(6*min(max(#ppt_w*#ppt_h,.3),1)-7.4)/-.7*#ppt_w"/>
                                          </p:val>
                                        </p:tav>
                                        <p:tav tm="100000">
                                          <p:val>
                                            <p:strVal val="#ppt_w"/>
                                          </p:val>
                                        </p:tav>
                                      </p:tavLst>
                                    </p:anim>
                                    <p:anim calcmode="lin" valueType="num">
                                      <p:cBhvr>
                                        <p:cTn id="19" dur="500" fill="hold"/>
                                        <p:tgtEl>
                                          <p:spTgt spid="84"/>
                                        </p:tgtEl>
                                        <p:attrNameLst>
                                          <p:attrName>ppt_h</p:attrName>
                                        </p:attrNameLst>
                                      </p:cBhvr>
                                      <p:tavLst>
                                        <p:tav tm="0">
                                          <p:val>
                                            <p:strVal val="(6*min(max(#ppt_w*#ppt_h,.3),1)-7.4)/-.7*#ppt_h"/>
                                          </p:val>
                                        </p:tav>
                                        <p:tav tm="100000">
                                          <p:val>
                                            <p:strVal val="#ppt_h"/>
                                          </p:val>
                                        </p:tav>
                                      </p:tavLst>
                                    </p:anim>
                                    <p:anim calcmode="lin" valueType="num">
                                      <p:cBhvr>
                                        <p:cTn id="20" dur="500" fill="hold"/>
                                        <p:tgtEl>
                                          <p:spTgt spid="84"/>
                                        </p:tgtEl>
                                        <p:attrNameLst>
                                          <p:attrName>ppt_x</p:attrName>
                                        </p:attrNameLst>
                                      </p:cBhvr>
                                      <p:tavLst>
                                        <p:tav tm="0">
                                          <p:val>
                                            <p:fltVal val="0.5"/>
                                          </p:val>
                                        </p:tav>
                                        <p:tav tm="100000">
                                          <p:val>
                                            <p:strVal val="#ppt_x"/>
                                          </p:val>
                                        </p:tav>
                                      </p:tavLst>
                                    </p:anim>
                                    <p:anim calcmode="lin" valueType="num">
                                      <p:cBhvr>
                                        <p:cTn id="21" dur="500" fill="hold"/>
                                        <p:tgtEl>
                                          <p:spTgt spid="84"/>
                                        </p:tgtEl>
                                        <p:attrNameLst>
                                          <p:attrName>ppt_y</p:attrName>
                                        </p:attrNameLst>
                                      </p:cBhvr>
                                      <p:tavLst>
                                        <p:tav tm="0">
                                          <p:val>
                                            <p:strVal val="1+(6*min(max(#ppt_w*#ppt_h,.3),1)-7.4)/-.7*#ppt_h/2"/>
                                          </p:val>
                                        </p:tav>
                                        <p:tav tm="100000">
                                          <p:val>
                                            <p:strVal val="#ppt_y"/>
                                          </p:val>
                                        </p:tav>
                                      </p:tavLst>
                                    </p:anim>
                                  </p:childTnLst>
                                </p:cTn>
                              </p:par>
                            </p:childTnLst>
                          </p:cTn>
                        </p:par>
                        <p:par>
                          <p:cTn id="22" fill="hold">
                            <p:stCondLst>
                              <p:cond delay="2250"/>
                            </p:stCondLst>
                            <p:childTnLst>
                              <p:par>
                                <p:cTn id="23" presetID="22" presetClass="entr" presetSubtype="8" fill="hold"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wipe(left)">
                                      <p:cBhvr>
                                        <p:cTn id="25" dur="500"/>
                                        <p:tgtEl>
                                          <p:spTgt spid="48"/>
                                        </p:tgtEl>
                                      </p:cBhvr>
                                    </p:animEffect>
                                  </p:childTnLst>
                                </p:cTn>
                              </p:par>
                            </p:childTnLst>
                          </p:cTn>
                        </p:par>
                        <p:par>
                          <p:cTn id="26" fill="hold">
                            <p:stCondLst>
                              <p:cond delay="2750"/>
                            </p:stCondLst>
                            <p:childTnLst>
                              <p:par>
                                <p:cTn id="27" presetID="37" presetClass="entr" presetSubtype="0" fill="hold" grpId="0" nodeType="afterEffect">
                                  <p:stCondLst>
                                    <p:cond delay="0"/>
                                  </p:stCondLst>
                                  <p:childTnLst>
                                    <p:set>
                                      <p:cBhvr>
                                        <p:cTn id="28" dur="1" fill="hold">
                                          <p:stCondLst>
                                            <p:cond delay="0"/>
                                          </p:stCondLst>
                                        </p:cTn>
                                        <p:tgtEl>
                                          <p:spTgt spid="9224"/>
                                        </p:tgtEl>
                                        <p:attrNameLst>
                                          <p:attrName>style.visibility</p:attrName>
                                        </p:attrNameLst>
                                      </p:cBhvr>
                                      <p:to>
                                        <p:strVal val="visible"/>
                                      </p:to>
                                    </p:set>
                                    <p:animEffect transition="in" filter="fade">
                                      <p:cBhvr>
                                        <p:cTn id="29" dur="1000"/>
                                        <p:tgtEl>
                                          <p:spTgt spid="9224"/>
                                        </p:tgtEl>
                                      </p:cBhvr>
                                    </p:animEffect>
                                    <p:anim calcmode="lin" valueType="num">
                                      <p:cBhvr>
                                        <p:cTn id="30" dur="1000" fill="hold"/>
                                        <p:tgtEl>
                                          <p:spTgt spid="9224"/>
                                        </p:tgtEl>
                                        <p:attrNameLst>
                                          <p:attrName>ppt_x</p:attrName>
                                        </p:attrNameLst>
                                      </p:cBhvr>
                                      <p:tavLst>
                                        <p:tav tm="0">
                                          <p:val>
                                            <p:strVal val="#ppt_x"/>
                                          </p:val>
                                        </p:tav>
                                        <p:tav tm="100000">
                                          <p:val>
                                            <p:strVal val="#ppt_x"/>
                                          </p:val>
                                        </p:tav>
                                      </p:tavLst>
                                    </p:anim>
                                    <p:anim calcmode="lin" valueType="num">
                                      <p:cBhvr>
                                        <p:cTn id="31" dur="900" decel="100000" fill="hold"/>
                                        <p:tgtEl>
                                          <p:spTgt spid="9224"/>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9224"/>
                                        </p:tgtEl>
                                        <p:attrNameLst>
                                          <p:attrName>ppt_y</p:attrName>
                                        </p:attrNameLst>
                                      </p:cBhvr>
                                      <p:tavLst>
                                        <p:tav tm="0">
                                          <p:val>
                                            <p:strVal val="#ppt_y-.03"/>
                                          </p:val>
                                        </p:tav>
                                        <p:tav tm="100000">
                                          <p:val>
                                            <p:strVal val="#ppt_y"/>
                                          </p:val>
                                        </p:tav>
                                      </p:tavLst>
                                    </p:anim>
                                  </p:childTnLst>
                                </p:cTn>
                              </p:par>
                            </p:childTnLst>
                          </p:cTn>
                        </p:par>
                        <p:par>
                          <p:cTn id="33" fill="hold">
                            <p:stCondLst>
                              <p:cond delay="3750"/>
                            </p:stCondLst>
                            <p:childTnLst>
                              <p:par>
                                <p:cTn id="34" presetID="23" presetClass="entr" presetSubtype="36" fill="hold" nodeType="afterEffect">
                                  <p:stCondLst>
                                    <p:cond delay="0"/>
                                  </p:stCondLst>
                                  <p:childTnLst>
                                    <p:set>
                                      <p:cBhvr>
                                        <p:cTn id="35" dur="1" fill="hold">
                                          <p:stCondLst>
                                            <p:cond delay="0"/>
                                          </p:stCondLst>
                                        </p:cTn>
                                        <p:tgtEl>
                                          <p:spTgt spid="86"/>
                                        </p:tgtEl>
                                        <p:attrNameLst>
                                          <p:attrName>style.visibility</p:attrName>
                                        </p:attrNameLst>
                                      </p:cBhvr>
                                      <p:to>
                                        <p:strVal val="visible"/>
                                      </p:to>
                                    </p:set>
                                    <p:anim calcmode="lin" valueType="num">
                                      <p:cBhvr>
                                        <p:cTn id="36" dur="500" fill="hold"/>
                                        <p:tgtEl>
                                          <p:spTgt spid="86"/>
                                        </p:tgtEl>
                                        <p:attrNameLst>
                                          <p:attrName>ppt_w</p:attrName>
                                        </p:attrNameLst>
                                      </p:cBhvr>
                                      <p:tavLst>
                                        <p:tav tm="0">
                                          <p:val>
                                            <p:strVal val="(6*min(max(#ppt_w*#ppt_h,.3),1)-7.4)/-.7*#ppt_w"/>
                                          </p:val>
                                        </p:tav>
                                        <p:tav tm="100000">
                                          <p:val>
                                            <p:strVal val="#ppt_w"/>
                                          </p:val>
                                        </p:tav>
                                      </p:tavLst>
                                    </p:anim>
                                    <p:anim calcmode="lin" valueType="num">
                                      <p:cBhvr>
                                        <p:cTn id="37" dur="500" fill="hold"/>
                                        <p:tgtEl>
                                          <p:spTgt spid="86"/>
                                        </p:tgtEl>
                                        <p:attrNameLst>
                                          <p:attrName>ppt_h</p:attrName>
                                        </p:attrNameLst>
                                      </p:cBhvr>
                                      <p:tavLst>
                                        <p:tav tm="0">
                                          <p:val>
                                            <p:strVal val="(6*min(max(#ppt_w*#ppt_h,.3),1)-7.4)/-.7*#ppt_h"/>
                                          </p:val>
                                        </p:tav>
                                        <p:tav tm="100000">
                                          <p:val>
                                            <p:strVal val="#ppt_h"/>
                                          </p:val>
                                        </p:tav>
                                      </p:tavLst>
                                    </p:anim>
                                    <p:anim calcmode="lin" valueType="num">
                                      <p:cBhvr>
                                        <p:cTn id="38" dur="500" fill="hold"/>
                                        <p:tgtEl>
                                          <p:spTgt spid="86"/>
                                        </p:tgtEl>
                                        <p:attrNameLst>
                                          <p:attrName>ppt_x</p:attrName>
                                        </p:attrNameLst>
                                      </p:cBhvr>
                                      <p:tavLst>
                                        <p:tav tm="0">
                                          <p:val>
                                            <p:fltVal val="0.5"/>
                                          </p:val>
                                        </p:tav>
                                        <p:tav tm="100000">
                                          <p:val>
                                            <p:strVal val="#ppt_x"/>
                                          </p:val>
                                        </p:tav>
                                      </p:tavLst>
                                    </p:anim>
                                    <p:anim calcmode="lin" valueType="num">
                                      <p:cBhvr>
                                        <p:cTn id="39" dur="500" fill="hold"/>
                                        <p:tgtEl>
                                          <p:spTgt spid="86"/>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4250"/>
                            </p:stCondLst>
                            <p:childTnLst>
                              <p:par>
                                <p:cTn id="41" presetID="22" presetClass="entr" presetSubtype="8" fill="hold" nodeType="afterEffect">
                                  <p:stCondLst>
                                    <p:cond delay="0"/>
                                  </p:stCondLst>
                                  <p:childTnLst>
                                    <p:set>
                                      <p:cBhvr>
                                        <p:cTn id="42" dur="1" fill="hold">
                                          <p:stCondLst>
                                            <p:cond delay="0"/>
                                          </p:stCondLst>
                                        </p:cTn>
                                        <p:tgtEl>
                                          <p:spTgt spid="77"/>
                                        </p:tgtEl>
                                        <p:attrNameLst>
                                          <p:attrName>style.visibility</p:attrName>
                                        </p:attrNameLst>
                                      </p:cBhvr>
                                      <p:to>
                                        <p:strVal val="visible"/>
                                      </p:to>
                                    </p:set>
                                    <p:animEffect transition="in" filter="wipe(left)">
                                      <p:cBhvr>
                                        <p:cTn id="43" dur="500"/>
                                        <p:tgtEl>
                                          <p:spTgt spid="77"/>
                                        </p:tgtEl>
                                      </p:cBhvr>
                                    </p:animEffect>
                                  </p:childTnLst>
                                </p:cTn>
                              </p:par>
                            </p:childTnLst>
                          </p:cTn>
                        </p:par>
                        <p:par>
                          <p:cTn id="44" fill="hold">
                            <p:stCondLst>
                              <p:cond delay="4750"/>
                            </p:stCondLst>
                            <p:childTnLst>
                              <p:par>
                                <p:cTn id="45" presetID="37" presetClass="entr" presetSubtype="0"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1000"/>
                                        <p:tgtEl>
                                          <p:spTgt spid="13"/>
                                        </p:tgtEl>
                                      </p:cBhvr>
                                    </p:animEffect>
                                    <p:anim calcmode="lin" valueType="num">
                                      <p:cBhvr>
                                        <p:cTn id="48" dur="1000" fill="hold"/>
                                        <p:tgtEl>
                                          <p:spTgt spid="13"/>
                                        </p:tgtEl>
                                        <p:attrNameLst>
                                          <p:attrName>ppt_x</p:attrName>
                                        </p:attrNameLst>
                                      </p:cBhvr>
                                      <p:tavLst>
                                        <p:tav tm="0">
                                          <p:val>
                                            <p:strVal val="#ppt_x"/>
                                          </p:val>
                                        </p:tav>
                                        <p:tav tm="100000">
                                          <p:val>
                                            <p:strVal val="#ppt_x"/>
                                          </p:val>
                                        </p:tav>
                                      </p:tavLst>
                                    </p:anim>
                                    <p:anim calcmode="lin" valueType="num">
                                      <p:cBhvr>
                                        <p:cTn id="49" dur="900" decel="100000" fill="hold"/>
                                        <p:tgtEl>
                                          <p:spTgt spid="13"/>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51" fill="hold">
                            <p:stCondLst>
                              <p:cond delay="5750"/>
                            </p:stCondLst>
                            <p:childTnLst>
                              <p:par>
                                <p:cTn id="52" presetID="23" presetClass="entr" presetSubtype="36" fill="hold" nodeType="afterEffect">
                                  <p:stCondLst>
                                    <p:cond delay="0"/>
                                  </p:stCondLst>
                                  <p:childTnLst>
                                    <p:set>
                                      <p:cBhvr>
                                        <p:cTn id="53" dur="1" fill="hold">
                                          <p:stCondLst>
                                            <p:cond delay="0"/>
                                          </p:stCondLst>
                                        </p:cTn>
                                        <p:tgtEl>
                                          <p:spTgt spid="95"/>
                                        </p:tgtEl>
                                        <p:attrNameLst>
                                          <p:attrName>style.visibility</p:attrName>
                                        </p:attrNameLst>
                                      </p:cBhvr>
                                      <p:to>
                                        <p:strVal val="visible"/>
                                      </p:to>
                                    </p:set>
                                    <p:anim calcmode="lin" valueType="num">
                                      <p:cBhvr>
                                        <p:cTn id="54" dur="500" fill="hold"/>
                                        <p:tgtEl>
                                          <p:spTgt spid="95"/>
                                        </p:tgtEl>
                                        <p:attrNameLst>
                                          <p:attrName>ppt_w</p:attrName>
                                        </p:attrNameLst>
                                      </p:cBhvr>
                                      <p:tavLst>
                                        <p:tav tm="0">
                                          <p:val>
                                            <p:strVal val="(6*min(max(#ppt_w*#ppt_h,.3),1)-7.4)/-.7*#ppt_w"/>
                                          </p:val>
                                        </p:tav>
                                        <p:tav tm="100000">
                                          <p:val>
                                            <p:strVal val="#ppt_w"/>
                                          </p:val>
                                        </p:tav>
                                      </p:tavLst>
                                    </p:anim>
                                    <p:anim calcmode="lin" valueType="num">
                                      <p:cBhvr>
                                        <p:cTn id="55" dur="500" fill="hold"/>
                                        <p:tgtEl>
                                          <p:spTgt spid="95"/>
                                        </p:tgtEl>
                                        <p:attrNameLst>
                                          <p:attrName>ppt_h</p:attrName>
                                        </p:attrNameLst>
                                      </p:cBhvr>
                                      <p:tavLst>
                                        <p:tav tm="0">
                                          <p:val>
                                            <p:strVal val="(6*min(max(#ppt_w*#ppt_h,.3),1)-7.4)/-.7*#ppt_h"/>
                                          </p:val>
                                        </p:tav>
                                        <p:tav tm="100000">
                                          <p:val>
                                            <p:strVal val="#ppt_h"/>
                                          </p:val>
                                        </p:tav>
                                      </p:tavLst>
                                    </p:anim>
                                    <p:anim calcmode="lin" valueType="num">
                                      <p:cBhvr>
                                        <p:cTn id="56" dur="500" fill="hold"/>
                                        <p:tgtEl>
                                          <p:spTgt spid="95"/>
                                        </p:tgtEl>
                                        <p:attrNameLst>
                                          <p:attrName>ppt_x</p:attrName>
                                        </p:attrNameLst>
                                      </p:cBhvr>
                                      <p:tavLst>
                                        <p:tav tm="0">
                                          <p:val>
                                            <p:fltVal val="0.5"/>
                                          </p:val>
                                        </p:tav>
                                        <p:tav tm="100000">
                                          <p:val>
                                            <p:strVal val="#ppt_x"/>
                                          </p:val>
                                        </p:tav>
                                      </p:tavLst>
                                    </p:anim>
                                    <p:anim calcmode="lin" valueType="num">
                                      <p:cBhvr>
                                        <p:cTn id="57" dur="500" fill="hold"/>
                                        <p:tgtEl>
                                          <p:spTgt spid="95"/>
                                        </p:tgtEl>
                                        <p:attrNameLst>
                                          <p:attrName>ppt_y</p:attrName>
                                        </p:attrNameLst>
                                      </p:cBhvr>
                                      <p:tavLst>
                                        <p:tav tm="0">
                                          <p:val>
                                            <p:strVal val="1+(6*min(max(#ppt_w*#ppt_h,.3),1)-7.4)/-.7*#ppt_h/2"/>
                                          </p:val>
                                        </p:tav>
                                        <p:tav tm="100000">
                                          <p:val>
                                            <p:strVal val="#ppt_y"/>
                                          </p:val>
                                        </p:tav>
                                      </p:tavLst>
                                    </p:anim>
                                  </p:childTnLst>
                                </p:cTn>
                              </p:par>
                            </p:childTnLst>
                          </p:cTn>
                        </p:par>
                        <p:par>
                          <p:cTn id="58" fill="hold">
                            <p:stCondLst>
                              <p:cond delay="6250"/>
                            </p:stCondLst>
                            <p:childTnLst>
                              <p:par>
                                <p:cTn id="59" presetID="22" presetClass="entr" presetSubtype="8" fill="hold" nodeType="afterEffect">
                                  <p:stCondLst>
                                    <p:cond delay="0"/>
                                  </p:stCondLst>
                                  <p:childTnLst>
                                    <p:set>
                                      <p:cBhvr>
                                        <p:cTn id="60" dur="1" fill="hold">
                                          <p:stCondLst>
                                            <p:cond delay="0"/>
                                          </p:stCondLst>
                                        </p:cTn>
                                        <p:tgtEl>
                                          <p:spTgt spid="71"/>
                                        </p:tgtEl>
                                        <p:attrNameLst>
                                          <p:attrName>style.visibility</p:attrName>
                                        </p:attrNameLst>
                                      </p:cBhvr>
                                      <p:to>
                                        <p:strVal val="visible"/>
                                      </p:to>
                                    </p:set>
                                    <p:animEffect transition="in" filter="wipe(left)">
                                      <p:cBhvr>
                                        <p:cTn id="61" dur="500"/>
                                        <p:tgtEl>
                                          <p:spTgt spid="71"/>
                                        </p:tgtEl>
                                      </p:cBhvr>
                                    </p:animEffect>
                                  </p:childTnLst>
                                </p:cTn>
                              </p:par>
                            </p:childTnLst>
                          </p:cTn>
                        </p:par>
                        <p:par>
                          <p:cTn id="62" fill="hold">
                            <p:stCondLst>
                              <p:cond delay="6750"/>
                            </p:stCondLst>
                            <p:childTnLst>
                              <p:par>
                                <p:cTn id="63" presetID="37" presetClass="entr" presetSubtype="0" fill="hold" grpId="0" nodeType="after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fade">
                                      <p:cBhvr>
                                        <p:cTn id="65" dur="1000"/>
                                        <p:tgtEl>
                                          <p:spTgt spid="14"/>
                                        </p:tgtEl>
                                      </p:cBhvr>
                                    </p:animEffect>
                                    <p:anim calcmode="lin" valueType="num">
                                      <p:cBhvr>
                                        <p:cTn id="66" dur="1000" fill="hold"/>
                                        <p:tgtEl>
                                          <p:spTgt spid="14"/>
                                        </p:tgtEl>
                                        <p:attrNameLst>
                                          <p:attrName>ppt_x</p:attrName>
                                        </p:attrNameLst>
                                      </p:cBhvr>
                                      <p:tavLst>
                                        <p:tav tm="0">
                                          <p:val>
                                            <p:strVal val="#ppt_x"/>
                                          </p:val>
                                        </p:tav>
                                        <p:tav tm="100000">
                                          <p:val>
                                            <p:strVal val="#ppt_x"/>
                                          </p:val>
                                        </p:tav>
                                      </p:tavLst>
                                    </p:anim>
                                    <p:anim calcmode="lin" valueType="num">
                                      <p:cBhvr>
                                        <p:cTn id="67" dur="900" decel="100000" fill="hold"/>
                                        <p:tgtEl>
                                          <p:spTgt spid="14"/>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69" fill="hold">
                            <p:stCondLst>
                              <p:cond delay="7750"/>
                            </p:stCondLst>
                            <p:childTnLst>
                              <p:par>
                                <p:cTn id="70" presetID="23" presetClass="entr" presetSubtype="36" fill="hold" nodeType="afterEffect">
                                  <p:stCondLst>
                                    <p:cond delay="0"/>
                                  </p:stCondLst>
                                  <p:childTnLst>
                                    <p:set>
                                      <p:cBhvr>
                                        <p:cTn id="71" dur="1" fill="hold">
                                          <p:stCondLst>
                                            <p:cond delay="0"/>
                                          </p:stCondLst>
                                        </p:cTn>
                                        <p:tgtEl>
                                          <p:spTgt spid="100"/>
                                        </p:tgtEl>
                                        <p:attrNameLst>
                                          <p:attrName>style.visibility</p:attrName>
                                        </p:attrNameLst>
                                      </p:cBhvr>
                                      <p:to>
                                        <p:strVal val="visible"/>
                                      </p:to>
                                    </p:set>
                                    <p:anim calcmode="lin" valueType="num">
                                      <p:cBhvr>
                                        <p:cTn id="72" dur="500" fill="hold"/>
                                        <p:tgtEl>
                                          <p:spTgt spid="100"/>
                                        </p:tgtEl>
                                        <p:attrNameLst>
                                          <p:attrName>ppt_w</p:attrName>
                                        </p:attrNameLst>
                                      </p:cBhvr>
                                      <p:tavLst>
                                        <p:tav tm="0">
                                          <p:val>
                                            <p:strVal val="(6*min(max(#ppt_w*#ppt_h,.3),1)-7.4)/-.7*#ppt_w"/>
                                          </p:val>
                                        </p:tav>
                                        <p:tav tm="100000">
                                          <p:val>
                                            <p:strVal val="#ppt_w"/>
                                          </p:val>
                                        </p:tav>
                                      </p:tavLst>
                                    </p:anim>
                                    <p:anim calcmode="lin" valueType="num">
                                      <p:cBhvr>
                                        <p:cTn id="73" dur="500" fill="hold"/>
                                        <p:tgtEl>
                                          <p:spTgt spid="100"/>
                                        </p:tgtEl>
                                        <p:attrNameLst>
                                          <p:attrName>ppt_h</p:attrName>
                                        </p:attrNameLst>
                                      </p:cBhvr>
                                      <p:tavLst>
                                        <p:tav tm="0">
                                          <p:val>
                                            <p:strVal val="(6*min(max(#ppt_w*#ppt_h,.3),1)-7.4)/-.7*#ppt_h"/>
                                          </p:val>
                                        </p:tav>
                                        <p:tav tm="100000">
                                          <p:val>
                                            <p:strVal val="#ppt_h"/>
                                          </p:val>
                                        </p:tav>
                                      </p:tavLst>
                                    </p:anim>
                                    <p:anim calcmode="lin" valueType="num">
                                      <p:cBhvr>
                                        <p:cTn id="74" dur="500" fill="hold"/>
                                        <p:tgtEl>
                                          <p:spTgt spid="100"/>
                                        </p:tgtEl>
                                        <p:attrNameLst>
                                          <p:attrName>ppt_x</p:attrName>
                                        </p:attrNameLst>
                                      </p:cBhvr>
                                      <p:tavLst>
                                        <p:tav tm="0">
                                          <p:val>
                                            <p:fltVal val="0.5"/>
                                          </p:val>
                                        </p:tav>
                                        <p:tav tm="100000">
                                          <p:val>
                                            <p:strVal val="#ppt_x"/>
                                          </p:val>
                                        </p:tav>
                                      </p:tavLst>
                                    </p:anim>
                                    <p:anim calcmode="lin" valueType="num">
                                      <p:cBhvr>
                                        <p:cTn id="75" dur="500" fill="hold"/>
                                        <p:tgtEl>
                                          <p:spTgt spid="100"/>
                                        </p:tgtEl>
                                        <p:attrNameLst>
                                          <p:attrName>ppt_y</p:attrName>
                                        </p:attrNameLst>
                                      </p:cBhvr>
                                      <p:tavLst>
                                        <p:tav tm="0">
                                          <p:val>
                                            <p:strVal val="1+(6*min(max(#ppt_w*#ppt_h,.3),1)-7.4)/-.7*#ppt_h/2"/>
                                          </p:val>
                                        </p:tav>
                                        <p:tav tm="100000">
                                          <p:val>
                                            <p:strVal val="#ppt_y"/>
                                          </p:val>
                                        </p:tav>
                                      </p:tavLst>
                                    </p:anim>
                                  </p:childTnLst>
                                </p:cTn>
                              </p:par>
                            </p:childTnLst>
                          </p:cTn>
                        </p:par>
                        <p:par>
                          <p:cTn id="76" fill="hold">
                            <p:stCondLst>
                              <p:cond delay="8250"/>
                            </p:stCondLst>
                            <p:childTnLst>
                              <p:par>
                                <p:cTn id="77" presetID="22" presetClass="entr" presetSubtype="8" fill="hold" nodeType="afterEffect">
                                  <p:stCondLst>
                                    <p:cond delay="0"/>
                                  </p:stCondLst>
                                  <p:childTnLst>
                                    <p:set>
                                      <p:cBhvr>
                                        <p:cTn id="78" dur="1" fill="hold">
                                          <p:stCondLst>
                                            <p:cond delay="0"/>
                                          </p:stCondLst>
                                        </p:cTn>
                                        <p:tgtEl>
                                          <p:spTgt spid="80"/>
                                        </p:tgtEl>
                                        <p:attrNameLst>
                                          <p:attrName>style.visibility</p:attrName>
                                        </p:attrNameLst>
                                      </p:cBhvr>
                                      <p:to>
                                        <p:strVal val="visible"/>
                                      </p:to>
                                    </p:set>
                                    <p:animEffect transition="in" filter="wipe(left)">
                                      <p:cBhvr>
                                        <p:cTn id="79" dur="500"/>
                                        <p:tgtEl>
                                          <p:spTgt spid="80"/>
                                        </p:tgtEl>
                                      </p:cBhvr>
                                    </p:animEffect>
                                  </p:childTnLst>
                                </p:cTn>
                              </p:par>
                            </p:childTnLst>
                          </p:cTn>
                        </p:par>
                        <p:par>
                          <p:cTn id="80" fill="hold">
                            <p:stCondLst>
                              <p:cond delay="8750"/>
                            </p:stCondLst>
                            <p:childTnLst>
                              <p:par>
                                <p:cTn id="81" presetID="37" presetClass="entr" presetSubtype="0"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fade">
                                      <p:cBhvr>
                                        <p:cTn id="83" dur="1000"/>
                                        <p:tgtEl>
                                          <p:spTgt spid="15"/>
                                        </p:tgtEl>
                                      </p:cBhvr>
                                    </p:animEffect>
                                    <p:anim calcmode="lin" valueType="num">
                                      <p:cBhvr>
                                        <p:cTn id="84" dur="1000" fill="hold"/>
                                        <p:tgtEl>
                                          <p:spTgt spid="15"/>
                                        </p:tgtEl>
                                        <p:attrNameLst>
                                          <p:attrName>ppt_x</p:attrName>
                                        </p:attrNameLst>
                                      </p:cBhvr>
                                      <p:tavLst>
                                        <p:tav tm="0">
                                          <p:val>
                                            <p:strVal val="#ppt_x"/>
                                          </p:val>
                                        </p:tav>
                                        <p:tav tm="100000">
                                          <p:val>
                                            <p:strVal val="#ppt_x"/>
                                          </p:val>
                                        </p:tav>
                                      </p:tavLst>
                                    </p:anim>
                                    <p:anim calcmode="lin" valueType="num">
                                      <p:cBhvr>
                                        <p:cTn id="85" dur="900" decel="100000" fill="hold"/>
                                        <p:tgtEl>
                                          <p:spTgt spid="15"/>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87" fill="hold">
                            <p:stCondLst>
                              <p:cond delay="9750"/>
                            </p:stCondLst>
                            <p:childTnLst>
                              <p:par>
                                <p:cTn id="88" presetID="23" presetClass="entr" presetSubtype="36" fill="hold" grpId="0" nodeType="afterEffect">
                                  <p:stCondLst>
                                    <p:cond delay="0"/>
                                  </p:stCondLst>
                                  <p:childTnLst>
                                    <p:set>
                                      <p:cBhvr>
                                        <p:cTn id="89" dur="1" fill="hold">
                                          <p:stCondLst>
                                            <p:cond delay="0"/>
                                          </p:stCondLst>
                                        </p:cTn>
                                        <p:tgtEl>
                                          <p:spTgt spid="85"/>
                                        </p:tgtEl>
                                        <p:attrNameLst>
                                          <p:attrName>style.visibility</p:attrName>
                                        </p:attrNameLst>
                                      </p:cBhvr>
                                      <p:to>
                                        <p:strVal val="visible"/>
                                      </p:to>
                                    </p:set>
                                    <p:anim calcmode="lin" valueType="num">
                                      <p:cBhvr>
                                        <p:cTn id="90" dur="500" fill="hold"/>
                                        <p:tgtEl>
                                          <p:spTgt spid="85"/>
                                        </p:tgtEl>
                                        <p:attrNameLst>
                                          <p:attrName>ppt_w</p:attrName>
                                        </p:attrNameLst>
                                      </p:cBhvr>
                                      <p:tavLst>
                                        <p:tav tm="0">
                                          <p:val>
                                            <p:strVal val="(6*min(max(#ppt_w*#ppt_h,.3),1)-7.4)/-.7*#ppt_w"/>
                                          </p:val>
                                        </p:tav>
                                        <p:tav tm="100000">
                                          <p:val>
                                            <p:strVal val="#ppt_w"/>
                                          </p:val>
                                        </p:tav>
                                      </p:tavLst>
                                    </p:anim>
                                    <p:anim calcmode="lin" valueType="num">
                                      <p:cBhvr>
                                        <p:cTn id="91" dur="500" fill="hold"/>
                                        <p:tgtEl>
                                          <p:spTgt spid="85"/>
                                        </p:tgtEl>
                                        <p:attrNameLst>
                                          <p:attrName>ppt_h</p:attrName>
                                        </p:attrNameLst>
                                      </p:cBhvr>
                                      <p:tavLst>
                                        <p:tav tm="0">
                                          <p:val>
                                            <p:strVal val="(6*min(max(#ppt_w*#ppt_h,.3),1)-7.4)/-.7*#ppt_h"/>
                                          </p:val>
                                        </p:tav>
                                        <p:tav tm="100000">
                                          <p:val>
                                            <p:strVal val="#ppt_h"/>
                                          </p:val>
                                        </p:tav>
                                      </p:tavLst>
                                    </p:anim>
                                    <p:anim calcmode="lin" valueType="num">
                                      <p:cBhvr>
                                        <p:cTn id="92" dur="500" fill="hold"/>
                                        <p:tgtEl>
                                          <p:spTgt spid="85"/>
                                        </p:tgtEl>
                                        <p:attrNameLst>
                                          <p:attrName>ppt_x</p:attrName>
                                        </p:attrNameLst>
                                      </p:cBhvr>
                                      <p:tavLst>
                                        <p:tav tm="0">
                                          <p:val>
                                            <p:fltVal val="0.5"/>
                                          </p:val>
                                        </p:tav>
                                        <p:tav tm="100000">
                                          <p:val>
                                            <p:strVal val="#ppt_x"/>
                                          </p:val>
                                        </p:tav>
                                      </p:tavLst>
                                    </p:anim>
                                    <p:anim calcmode="lin" valueType="num">
                                      <p:cBhvr>
                                        <p:cTn id="93" dur="500" fill="hold"/>
                                        <p:tgtEl>
                                          <p:spTgt spid="85"/>
                                        </p:tgtEl>
                                        <p:attrNameLst>
                                          <p:attrName>ppt_y</p:attrName>
                                        </p:attrNameLst>
                                      </p:cBhvr>
                                      <p:tavLst>
                                        <p:tav tm="0">
                                          <p:val>
                                            <p:strVal val="1+(6*min(max(#ppt_w*#ppt_h,.3),1)-7.4)/-.7*#ppt_h/2"/>
                                          </p:val>
                                        </p:tav>
                                        <p:tav tm="100000">
                                          <p:val>
                                            <p:strVal val="#ppt_y"/>
                                          </p:val>
                                        </p:tav>
                                      </p:tavLst>
                                    </p:anim>
                                  </p:childTnLst>
                                </p:cTn>
                              </p:par>
                            </p:childTnLst>
                          </p:cTn>
                        </p:par>
                        <p:par>
                          <p:cTn id="94" fill="hold">
                            <p:stCondLst>
                              <p:cond delay="10250"/>
                            </p:stCondLst>
                            <p:childTnLst>
                              <p:par>
                                <p:cTn id="95" presetID="22" presetClass="entr" presetSubtype="8" fill="hold" nodeType="afterEffect">
                                  <p:stCondLst>
                                    <p:cond delay="0"/>
                                  </p:stCondLst>
                                  <p:childTnLst>
                                    <p:set>
                                      <p:cBhvr>
                                        <p:cTn id="96" dur="1" fill="hold">
                                          <p:stCondLst>
                                            <p:cond delay="0"/>
                                          </p:stCondLst>
                                        </p:cTn>
                                        <p:tgtEl>
                                          <p:spTgt spid="74"/>
                                        </p:tgtEl>
                                        <p:attrNameLst>
                                          <p:attrName>style.visibility</p:attrName>
                                        </p:attrNameLst>
                                      </p:cBhvr>
                                      <p:to>
                                        <p:strVal val="visible"/>
                                      </p:to>
                                    </p:set>
                                    <p:animEffect transition="in" filter="wipe(left)">
                                      <p:cBhvr>
                                        <p:cTn id="97" dur="500"/>
                                        <p:tgtEl>
                                          <p:spTgt spid="74"/>
                                        </p:tgtEl>
                                      </p:cBhvr>
                                    </p:animEffect>
                                  </p:childTnLst>
                                </p:cTn>
                              </p:par>
                            </p:childTnLst>
                          </p:cTn>
                        </p:par>
                        <p:par>
                          <p:cTn id="98" fill="hold">
                            <p:stCondLst>
                              <p:cond delay="10750"/>
                            </p:stCondLst>
                            <p:childTnLst>
                              <p:par>
                                <p:cTn id="99" presetID="37" presetClass="entr" presetSubtype="0" fill="hold" grpId="0" nodeType="afterEffect">
                                  <p:stCondLst>
                                    <p:cond delay="0"/>
                                  </p:stCondLst>
                                  <p:childTnLst>
                                    <p:set>
                                      <p:cBhvr>
                                        <p:cTn id="100" dur="1" fill="hold">
                                          <p:stCondLst>
                                            <p:cond delay="0"/>
                                          </p:stCondLst>
                                        </p:cTn>
                                        <p:tgtEl>
                                          <p:spTgt spid="16"/>
                                        </p:tgtEl>
                                        <p:attrNameLst>
                                          <p:attrName>style.visibility</p:attrName>
                                        </p:attrNameLst>
                                      </p:cBhvr>
                                      <p:to>
                                        <p:strVal val="visible"/>
                                      </p:to>
                                    </p:set>
                                    <p:animEffect transition="in" filter="fade">
                                      <p:cBhvr>
                                        <p:cTn id="101" dur="1000"/>
                                        <p:tgtEl>
                                          <p:spTgt spid="16"/>
                                        </p:tgtEl>
                                      </p:cBhvr>
                                    </p:animEffect>
                                    <p:anim calcmode="lin" valueType="num">
                                      <p:cBhvr>
                                        <p:cTn id="102" dur="1000" fill="hold"/>
                                        <p:tgtEl>
                                          <p:spTgt spid="16"/>
                                        </p:tgtEl>
                                        <p:attrNameLst>
                                          <p:attrName>ppt_x</p:attrName>
                                        </p:attrNameLst>
                                      </p:cBhvr>
                                      <p:tavLst>
                                        <p:tav tm="0">
                                          <p:val>
                                            <p:strVal val="#ppt_x"/>
                                          </p:val>
                                        </p:tav>
                                        <p:tav tm="100000">
                                          <p:val>
                                            <p:strVal val="#ppt_x"/>
                                          </p:val>
                                        </p:tav>
                                      </p:tavLst>
                                    </p:anim>
                                    <p:anim calcmode="lin" valueType="num">
                                      <p:cBhvr>
                                        <p:cTn id="103" dur="900" decel="100000" fill="hold"/>
                                        <p:tgtEl>
                                          <p:spTgt spid="16"/>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105" fill="hold">
                            <p:stCondLst>
                              <p:cond delay="11750"/>
                            </p:stCondLst>
                            <p:childTnLst>
                              <p:par>
                                <p:cTn id="106" presetID="23" presetClass="entr" presetSubtype="36" fill="hold" grpId="0" nodeType="afterEffect">
                                  <p:stCondLst>
                                    <p:cond delay="0"/>
                                  </p:stCondLst>
                                  <p:childTnLst>
                                    <p:set>
                                      <p:cBhvr>
                                        <p:cTn id="107" dur="1" fill="hold">
                                          <p:stCondLst>
                                            <p:cond delay="0"/>
                                          </p:stCondLst>
                                        </p:cTn>
                                        <p:tgtEl>
                                          <p:spTgt spid="83"/>
                                        </p:tgtEl>
                                        <p:attrNameLst>
                                          <p:attrName>style.visibility</p:attrName>
                                        </p:attrNameLst>
                                      </p:cBhvr>
                                      <p:to>
                                        <p:strVal val="visible"/>
                                      </p:to>
                                    </p:set>
                                    <p:anim calcmode="lin" valueType="num">
                                      <p:cBhvr>
                                        <p:cTn id="108" dur="500" fill="hold"/>
                                        <p:tgtEl>
                                          <p:spTgt spid="83"/>
                                        </p:tgtEl>
                                        <p:attrNameLst>
                                          <p:attrName>ppt_w</p:attrName>
                                        </p:attrNameLst>
                                      </p:cBhvr>
                                      <p:tavLst>
                                        <p:tav tm="0">
                                          <p:val>
                                            <p:strVal val="(6*min(max(#ppt_w*#ppt_h,.3),1)-7.4)/-.7*#ppt_w"/>
                                          </p:val>
                                        </p:tav>
                                        <p:tav tm="100000">
                                          <p:val>
                                            <p:strVal val="#ppt_w"/>
                                          </p:val>
                                        </p:tav>
                                      </p:tavLst>
                                    </p:anim>
                                    <p:anim calcmode="lin" valueType="num">
                                      <p:cBhvr>
                                        <p:cTn id="109" dur="500" fill="hold"/>
                                        <p:tgtEl>
                                          <p:spTgt spid="83"/>
                                        </p:tgtEl>
                                        <p:attrNameLst>
                                          <p:attrName>ppt_h</p:attrName>
                                        </p:attrNameLst>
                                      </p:cBhvr>
                                      <p:tavLst>
                                        <p:tav tm="0">
                                          <p:val>
                                            <p:strVal val="(6*min(max(#ppt_w*#ppt_h,.3),1)-7.4)/-.7*#ppt_h"/>
                                          </p:val>
                                        </p:tav>
                                        <p:tav tm="100000">
                                          <p:val>
                                            <p:strVal val="#ppt_h"/>
                                          </p:val>
                                        </p:tav>
                                      </p:tavLst>
                                    </p:anim>
                                    <p:anim calcmode="lin" valueType="num">
                                      <p:cBhvr>
                                        <p:cTn id="110" dur="500" fill="hold"/>
                                        <p:tgtEl>
                                          <p:spTgt spid="83"/>
                                        </p:tgtEl>
                                        <p:attrNameLst>
                                          <p:attrName>ppt_x</p:attrName>
                                        </p:attrNameLst>
                                      </p:cBhvr>
                                      <p:tavLst>
                                        <p:tav tm="0">
                                          <p:val>
                                            <p:fltVal val="0.5"/>
                                          </p:val>
                                        </p:tav>
                                        <p:tav tm="100000">
                                          <p:val>
                                            <p:strVal val="#ppt_x"/>
                                          </p:val>
                                        </p:tav>
                                      </p:tavLst>
                                    </p:anim>
                                    <p:anim calcmode="lin" valueType="num">
                                      <p:cBhvr>
                                        <p:cTn id="111" dur="500" fill="hold"/>
                                        <p:tgtEl>
                                          <p:spTgt spid="83"/>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4" grpId="0" animBg="1"/>
      <p:bldP spid="13" grpId="0" animBg="1"/>
      <p:bldP spid="14" grpId="0" animBg="1"/>
      <p:bldP spid="15" grpId="0" animBg="1"/>
      <p:bldP spid="16" grpId="0" animBg="1"/>
      <p:bldP spid="9234" grpId="0" animBg="1"/>
      <p:bldP spid="83" grpId="0" animBg="1"/>
      <p:bldP spid="84" grpId="0" animBg="1"/>
      <p:bldP spid="8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1448</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267</cp:revision>
  <dcterms:created xsi:type="dcterms:W3CDTF">2016-09-28T22:08:47Z</dcterms:created>
  <dcterms:modified xsi:type="dcterms:W3CDTF">2016-10-06T22:17:17Z</dcterms:modified>
</cp:coreProperties>
</file>