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nvPr>
        </p:nvGraphicFramePr>
        <p:xfrm>
          <a:off x="6163734" y="3533417"/>
          <a:ext cx="2415822" cy="2777070"/>
        </p:xfrm>
        <a:graphic>
          <a:graphicData uri="http://schemas.openxmlformats.org/drawingml/2006/table">
            <a:tbl>
              <a:tblPr bandRow="1">
                <a:effectLst>
                  <a:outerShdw blurRad="50800" dist="38100" dir="2700000" algn="tl" rotWithShape="0">
                    <a:prstClr val="black">
                      <a:alpha val="40000"/>
                    </a:prstClr>
                  </a:outerShdw>
                </a:effectLst>
                <a:tableStyleId>{69C7853C-536D-4A76-A0AE-DD22124D55A5}</a:tableStyleId>
              </a:tblPr>
              <a:tblGrid>
                <a:gridCol w="2415822">
                  <a:extLst>
                    <a:ext uri="{9D8B030D-6E8A-4147-A177-3AD203B41FA5}">
                      <a16:colId xmlns:a16="http://schemas.microsoft.com/office/drawing/2014/main" val="2214175355"/>
                    </a:ext>
                  </a:extLst>
                </a:gridCol>
              </a:tblGrid>
              <a:tr h="462845">
                <a:tc>
                  <a:txBody>
                    <a:bodyPr/>
                    <a:lstStyle/>
                    <a:p>
                      <a:pPr algn="ctr"/>
                      <a:r>
                        <a:rPr lang="en-US" sz="1400" dirty="0"/>
                        <a:t>Service Option #1</a:t>
                      </a:r>
                    </a:p>
                  </a:txBody>
                  <a:tcPr anchor="ctr" anchorCtr="1"/>
                </a:tc>
                <a:extLst>
                  <a:ext uri="{0D108BD9-81ED-4DB2-BD59-A6C34878D82A}">
                    <a16:rowId xmlns:a16="http://schemas.microsoft.com/office/drawing/2014/main" val="1838188685"/>
                  </a:ext>
                </a:extLst>
              </a:tr>
              <a:tr h="462845">
                <a:tc>
                  <a:txBody>
                    <a:bodyPr/>
                    <a:lstStyle/>
                    <a:p>
                      <a:r>
                        <a:rPr lang="en-US" sz="1400" dirty="0"/>
                        <a:t>Service Option #2</a:t>
                      </a:r>
                    </a:p>
                  </a:txBody>
                  <a:tcPr anchor="ctr" anchorCtr="1"/>
                </a:tc>
                <a:extLst>
                  <a:ext uri="{0D108BD9-81ED-4DB2-BD59-A6C34878D82A}">
                    <a16:rowId xmlns:a16="http://schemas.microsoft.com/office/drawing/2014/main" val="300457964"/>
                  </a:ext>
                </a:extLst>
              </a:tr>
              <a:tr h="462845">
                <a:tc>
                  <a:txBody>
                    <a:bodyPr/>
                    <a:lstStyle/>
                    <a:p>
                      <a:r>
                        <a:rPr lang="en-US" sz="1400" dirty="0"/>
                        <a:t>Service Option #3</a:t>
                      </a:r>
                    </a:p>
                  </a:txBody>
                  <a:tcPr anchor="ctr" anchorCtr="1"/>
                </a:tc>
                <a:extLst>
                  <a:ext uri="{0D108BD9-81ED-4DB2-BD59-A6C34878D82A}">
                    <a16:rowId xmlns:a16="http://schemas.microsoft.com/office/drawing/2014/main" val="806767233"/>
                  </a:ext>
                </a:extLst>
              </a:tr>
              <a:tr h="4628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Service Option #4</a:t>
                      </a:r>
                    </a:p>
                  </a:txBody>
                  <a:tcPr anchor="ctr" anchorCtr="1"/>
                </a:tc>
                <a:extLst>
                  <a:ext uri="{0D108BD9-81ED-4DB2-BD59-A6C34878D82A}">
                    <a16:rowId xmlns:a16="http://schemas.microsoft.com/office/drawing/2014/main" val="229099984"/>
                  </a:ext>
                </a:extLst>
              </a:tr>
              <a:tr h="4628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Service Option #5</a:t>
                      </a:r>
                    </a:p>
                  </a:txBody>
                  <a:tcPr anchor="ctr" anchorCtr="1"/>
                </a:tc>
                <a:extLst>
                  <a:ext uri="{0D108BD9-81ED-4DB2-BD59-A6C34878D82A}">
                    <a16:rowId xmlns:a16="http://schemas.microsoft.com/office/drawing/2014/main" val="3146217879"/>
                  </a:ext>
                </a:extLst>
              </a:tr>
              <a:tr h="4628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Service Option #6</a:t>
                      </a:r>
                    </a:p>
                  </a:txBody>
                  <a:tcPr anchor="ctr" anchorCtr="1"/>
                </a:tc>
                <a:extLst>
                  <a:ext uri="{0D108BD9-81ED-4DB2-BD59-A6C34878D82A}">
                    <a16:rowId xmlns:a16="http://schemas.microsoft.com/office/drawing/2014/main" val="3854390595"/>
                  </a:ext>
                </a:extLst>
              </a:tr>
            </a:tbl>
          </a:graphicData>
        </a:graphic>
      </p:graphicFrame>
      <p:sp>
        <p:nvSpPr>
          <p:cNvPr id="9" name="Rectangle 8"/>
          <p:cNvSpPr/>
          <p:nvPr/>
        </p:nvSpPr>
        <p:spPr>
          <a:xfrm>
            <a:off x="6163733" y="1986844"/>
            <a:ext cx="2415823" cy="1467556"/>
          </a:xfrm>
          <a:prstGeom prst="rect">
            <a:avLst/>
          </a:prstGeom>
          <a:solidFill>
            <a:srgbClr val="239BD3"/>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8681156" y="1986844"/>
            <a:ext cx="2336800" cy="4323643"/>
          </a:xfrm>
          <a:prstGeom prst="rect">
            <a:avLst/>
          </a:prstGeom>
          <a:solidFill>
            <a:srgbClr val="239BD3"/>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6228644" y="2108857"/>
            <a:ext cx="2286000" cy="1046440"/>
          </a:xfrm>
          <a:prstGeom prst="rect">
            <a:avLst/>
          </a:prstGeom>
          <a:noFill/>
        </p:spPr>
        <p:txBody>
          <a:bodyPr wrap="square" rtlCol="0" anchor="t" anchorCtr="1">
            <a:spAutoFit/>
          </a:bodyPr>
          <a:lstStyle/>
          <a:p>
            <a:pPr algn="ctr"/>
            <a:r>
              <a:rPr lang="en-US" sz="2400" dirty="0">
                <a:solidFill>
                  <a:schemeClr val="bg1"/>
                </a:solidFill>
              </a:rPr>
              <a:t>Service #1</a:t>
            </a:r>
          </a:p>
          <a:p>
            <a:pPr algn="ctr"/>
            <a:r>
              <a:rPr lang="en-US" sz="2400" dirty="0">
                <a:solidFill>
                  <a:schemeClr val="bg1"/>
                </a:solidFill>
                <a:latin typeface="Candara" panose="020E0502030303020204" pitchFamily="34" charset="0"/>
              </a:rPr>
              <a:t>$59.95</a:t>
            </a:r>
          </a:p>
          <a:p>
            <a:pPr algn="ctr"/>
            <a:r>
              <a:rPr lang="en-US" sz="1400" dirty="0">
                <a:solidFill>
                  <a:schemeClr val="bg1"/>
                </a:solidFill>
              </a:rPr>
              <a:t>Per Month</a:t>
            </a:r>
            <a:endParaRPr lang="en-US" sz="2400" dirty="0">
              <a:solidFill>
                <a:schemeClr val="bg1"/>
              </a:solidFill>
              <a:latin typeface="Candara" panose="020E0502030303020204" pitchFamily="34" charset="0"/>
            </a:endParaRPr>
          </a:p>
        </p:txBody>
      </p:sp>
      <p:grpSp>
        <p:nvGrpSpPr>
          <p:cNvPr id="14" name="Group 13"/>
          <p:cNvGrpSpPr/>
          <p:nvPr/>
        </p:nvGrpSpPr>
        <p:grpSpPr>
          <a:xfrm>
            <a:off x="8765124" y="3517240"/>
            <a:ext cx="2194560" cy="2520008"/>
            <a:chOff x="4659619" y="2799177"/>
            <a:chExt cx="2286000" cy="2520008"/>
          </a:xfrm>
        </p:grpSpPr>
        <p:sp>
          <p:nvSpPr>
            <p:cNvPr id="15" name="TextBox 14"/>
            <p:cNvSpPr txBox="1"/>
            <p:nvPr/>
          </p:nvSpPr>
          <p:spPr>
            <a:xfrm>
              <a:off x="4659619" y="2799177"/>
              <a:ext cx="2095500" cy="369332"/>
            </a:xfrm>
            <a:prstGeom prst="rect">
              <a:avLst/>
            </a:prstGeom>
            <a:noFill/>
          </p:spPr>
          <p:txBody>
            <a:bodyPr wrap="square" rtlCol="0">
              <a:spAutoFit/>
            </a:bodyPr>
            <a:lstStyle/>
            <a:p>
              <a:r>
                <a:rPr lang="en-US" dirty="0">
                  <a:solidFill>
                    <a:schemeClr val="bg1"/>
                  </a:solidFill>
                </a:rPr>
                <a:t>Lorem Ipsum Dolor</a:t>
              </a:r>
            </a:p>
          </p:txBody>
        </p:sp>
        <p:sp>
          <p:nvSpPr>
            <p:cNvPr id="16" name="TextBox 15"/>
            <p:cNvSpPr txBox="1"/>
            <p:nvPr/>
          </p:nvSpPr>
          <p:spPr>
            <a:xfrm>
              <a:off x="4659619" y="3441748"/>
              <a:ext cx="2286000" cy="1877437"/>
            </a:xfrm>
            <a:prstGeom prst="rect">
              <a:avLst/>
            </a:prstGeom>
            <a:noFill/>
          </p:spPr>
          <p:txBody>
            <a:bodyPr wrap="square" rtlCol="0">
              <a:spAutoFit/>
            </a:bodyPr>
            <a:lstStyle/>
            <a:p>
              <a:r>
                <a:rPr lang="en-US" sz="1400" dirty="0">
                  <a:solidFill>
                    <a:schemeClr val="bg1"/>
                  </a:solidFill>
                </a:rPr>
                <a:t>Lorem ipsum dolor sit amet, consectetur adipiscing elit, sed do eiusmod tempor incididunt ut labore et dolore magna aliqua. Ut enim ad minim veniam, quis nostrud exercitation. </a:t>
              </a:r>
            </a:p>
            <a:p>
              <a:endParaRPr lang="en-US" dirty="0">
                <a:solidFill>
                  <a:schemeClr val="bg2">
                    <a:lumMod val="25000"/>
                  </a:schemeClr>
                </a:solidFill>
                <a:latin typeface="Candara" panose="020E0502030303020204" pitchFamily="34" charset="0"/>
              </a:endParaRPr>
            </a:p>
          </p:txBody>
        </p:sp>
      </p:grpSp>
      <p:grpSp>
        <p:nvGrpSpPr>
          <p:cNvPr id="18" name="Группа 730"/>
          <p:cNvGrpSpPr>
            <a:grpSpLocks noChangeAspect="1"/>
          </p:cNvGrpSpPr>
          <p:nvPr/>
        </p:nvGrpSpPr>
        <p:grpSpPr>
          <a:xfrm>
            <a:off x="9552818" y="2387997"/>
            <a:ext cx="593476" cy="614570"/>
            <a:chOff x="4595813" y="1874838"/>
            <a:chExt cx="2992438" cy="3098800"/>
          </a:xfrm>
          <a:solidFill>
            <a:schemeClr val="bg1"/>
          </a:solidFill>
          <a:effectLst>
            <a:outerShdw blurRad="50800" dist="38100" dir="2700000" algn="tl" rotWithShape="0">
              <a:prstClr val="black">
                <a:alpha val="40000"/>
              </a:prstClr>
            </a:outerShdw>
          </a:effectLst>
        </p:grpSpPr>
        <p:sp>
          <p:nvSpPr>
            <p:cNvPr id="19" name="Freeform 636"/>
            <p:cNvSpPr>
              <a:spLocks/>
            </p:cNvSpPr>
            <p:nvPr/>
          </p:nvSpPr>
          <p:spPr bwMode="auto">
            <a:xfrm>
              <a:off x="4595813" y="1874838"/>
              <a:ext cx="2703513" cy="3098800"/>
            </a:xfrm>
            <a:custGeom>
              <a:avLst/>
              <a:gdLst>
                <a:gd name="T0" fmla="*/ 1785 w 3405"/>
                <a:gd name="T1" fmla="*/ 21 h 3905"/>
                <a:gd name="T2" fmla="*/ 1942 w 3405"/>
                <a:gd name="T3" fmla="*/ 103 h 3905"/>
                <a:gd name="T4" fmla="*/ 2140 w 3405"/>
                <a:gd name="T5" fmla="*/ 221 h 3905"/>
                <a:gd name="T6" fmla="*/ 2372 w 3405"/>
                <a:gd name="T7" fmla="*/ 347 h 3905"/>
                <a:gd name="T8" fmla="*/ 2626 w 3405"/>
                <a:gd name="T9" fmla="*/ 455 h 3905"/>
                <a:gd name="T10" fmla="*/ 2963 w 3405"/>
                <a:gd name="T11" fmla="*/ 525 h 3905"/>
                <a:gd name="T12" fmla="*/ 3310 w 3405"/>
                <a:gd name="T13" fmla="*/ 536 h 3905"/>
                <a:gd name="T14" fmla="*/ 3349 w 3405"/>
                <a:gd name="T15" fmla="*/ 542 h 3905"/>
                <a:gd name="T16" fmla="*/ 3389 w 3405"/>
                <a:gd name="T17" fmla="*/ 577 h 3905"/>
                <a:gd name="T18" fmla="*/ 3401 w 3405"/>
                <a:gd name="T19" fmla="*/ 650 h 3905"/>
                <a:gd name="T20" fmla="*/ 3401 w 3405"/>
                <a:gd name="T21" fmla="*/ 750 h 3905"/>
                <a:gd name="T22" fmla="*/ 3402 w 3405"/>
                <a:gd name="T23" fmla="*/ 940 h 3905"/>
                <a:gd name="T24" fmla="*/ 3403 w 3405"/>
                <a:gd name="T25" fmla="*/ 1178 h 3905"/>
                <a:gd name="T26" fmla="*/ 3404 w 3405"/>
                <a:gd name="T27" fmla="*/ 1421 h 3905"/>
                <a:gd name="T28" fmla="*/ 3404 w 3405"/>
                <a:gd name="T29" fmla="*/ 1626 h 3905"/>
                <a:gd name="T30" fmla="*/ 3405 w 3405"/>
                <a:gd name="T31" fmla="*/ 1751 h 3905"/>
                <a:gd name="T32" fmla="*/ 3391 w 3405"/>
                <a:gd name="T33" fmla="*/ 1963 h 3905"/>
                <a:gd name="T34" fmla="*/ 3346 w 3405"/>
                <a:gd name="T35" fmla="*/ 2171 h 3905"/>
                <a:gd name="T36" fmla="*/ 3310 w 3405"/>
                <a:gd name="T37" fmla="*/ 2199 h 3905"/>
                <a:gd name="T38" fmla="*/ 3204 w 3405"/>
                <a:gd name="T39" fmla="*/ 2174 h 3905"/>
                <a:gd name="T40" fmla="*/ 3026 w 3405"/>
                <a:gd name="T41" fmla="*/ 2159 h 3905"/>
                <a:gd name="T42" fmla="*/ 2717 w 3405"/>
                <a:gd name="T43" fmla="*/ 2211 h 3905"/>
                <a:gd name="T44" fmla="*/ 2450 w 3405"/>
                <a:gd name="T45" fmla="*/ 2358 h 3905"/>
                <a:gd name="T46" fmla="*/ 2246 w 3405"/>
                <a:gd name="T47" fmla="*/ 2579 h 3905"/>
                <a:gd name="T48" fmla="*/ 2122 w 3405"/>
                <a:gd name="T49" fmla="*/ 2857 h 3905"/>
                <a:gd name="T50" fmla="*/ 2095 w 3405"/>
                <a:gd name="T51" fmla="*/ 3168 h 3905"/>
                <a:gd name="T52" fmla="*/ 2164 w 3405"/>
                <a:gd name="T53" fmla="*/ 3453 h 3905"/>
                <a:gd name="T54" fmla="*/ 2237 w 3405"/>
                <a:gd name="T55" fmla="*/ 3594 h 3905"/>
                <a:gd name="T56" fmla="*/ 2234 w 3405"/>
                <a:gd name="T57" fmla="*/ 3630 h 3905"/>
                <a:gd name="T58" fmla="*/ 2027 w 3405"/>
                <a:gd name="T59" fmla="*/ 3775 h 3905"/>
                <a:gd name="T60" fmla="*/ 1819 w 3405"/>
                <a:gd name="T61" fmla="*/ 3881 h 3905"/>
                <a:gd name="T62" fmla="*/ 1672 w 3405"/>
                <a:gd name="T63" fmla="*/ 3902 h 3905"/>
                <a:gd name="T64" fmla="*/ 1514 w 3405"/>
                <a:gd name="T65" fmla="*/ 3850 h 3905"/>
                <a:gd name="T66" fmla="*/ 1307 w 3405"/>
                <a:gd name="T67" fmla="*/ 3735 h 3905"/>
                <a:gd name="T68" fmla="*/ 1068 w 3405"/>
                <a:gd name="T69" fmla="*/ 3563 h 3905"/>
                <a:gd name="T70" fmla="*/ 817 w 3405"/>
                <a:gd name="T71" fmla="*/ 3343 h 3905"/>
                <a:gd name="T72" fmla="*/ 571 w 3405"/>
                <a:gd name="T73" fmla="*/ 3082 h 3905"/>
                <a:gd name="T74" fmla="*/ 349 w 3405"/>
                <a:gd name="T75" fmla="*/ 2787 h 3905"/>
                <a:gd name="T76" fmla="*/ 167 w 3405"/>
                <a:gd name="T77" fmla="*/ 2465 h 3905"/>
                <a:gd name="T78" fmla="*/ 44 w 3405"/>
                <a:gd name="T79" fmla="*/ 2123 h 3905"/>
                <a:gd name="T80" fmla="*/ 0 w 3405"/>
                <a:gd name="T81" fmla="*/ 1770 h 3905"/>
                <a:gd name="T82" fmla="*/ 0 w 3405"/>
                <a:gd name="T83" fmla="*/ 1727 h 3905"/>
                <a:gd name="T84" fmla="*/ 2 w 3405"/>
                <a:gd name="T85" fmla="*/ 1574 h 3905"/>
                <a:gd name="T86" fmla="*/ 6 w 3405"/>
                <a:gd name="T87" fmla="*/ 1349 h 3905"/>
                <a:gd name="T88" fmla="*/ 11 w 3405"/>
                <a:gd name="T89" fmla="*/ 1097 h 3905"/>
                <a:gd name="T90" fmla="*/ 14 w 3405"/>
                <a:gd name="T91" fmla="*/ 860 h 3905"/>
                <a:gd name="T92" fmla="*/ 18 w 3405"/>
                <a:gd name="T93" fmla="*/ 683 h 3905"/>
                <a:gd name="T94" fmla="*/ 20 w 3405"/>
                <a:gd name="T95" fmla="*/ 607 h 3905"/>
                <a:gd name="T96" fmla="*/ 51 w 3405"/>
                <a:gd name="T97" fmla="*/ 535 h 3905"/>
                <a:gd name="T98" fmla="*/ 93 w 3405"/>
                <a:gd name="T99" fmla="*/ 524 h 3905"/>
                <a:gd name="T100" fmla="*/ 362 w 3405"/>
                <a:gd name="T101" fmla="*/ 532 h 3905"/>
                <a:gd name="T102" fmla="*/ 724 w 3405"/>
                <a:gd name="T103" fmla="*/ 499 h 3905"/>
                <a:gd name="T104" fmla="*/ 1028 w 3405"/>
                <a:gd name="T105" fmla="*/ 396 h 3905"/>
                <a:gd name="T106" fmla="*/ 1269 w 3405"/>
                <a:gd name="T107" fmla="*/ 260 h 3905"/>
                <a:gd name="T108" fmla="*/ 1465 w 3405"/>
                <a:gd name="T109" fmla="*/ 123 h 3905"/>
                <a:gd name="T110" fmla="*/ 1618 w 3405"/>
                <a:gd name="T111" fmla="*/ 26 h 3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5" h="3905">
                  <a:moveTo>
                    <a:pt x="1702" y="0"/>
                  </a:moveTo>
                  <a:lnTo>
                    <a:pt x="1727" y="2"/>
                  </a:lnTo>
                  <a:lnTo>
                    <a:pt x="1754" y="9"/>
                  </a:lnTo>
                  <a:lnTo>
                    <a:pt x="1785" y="21"/>
                  </a:lnTo>
                  <a:lnTo>
                    <a:pt x="1820" y="36"/>
                  </a:lnTo>
                  <a:lnTo>
                    <a:pt x="1858" y="55"/>
                  </a:lnTo>
                  <a:lnTo>
                    <a:pt x="1898" y="78"/>
                  </a:lnTo>
                  <a:lnTo>
                    <a:pt x="1942" y="103"/>
                  </a:lnTo>
                  <a:lnTo>
                    <a:pt x="1988" y="130"/>
                  </a:lnTo>
                  <a:lnTo>
                    <a:pt x="2036" y="159"/>
                  </a:lnTo>
                  <a:lnTo>
                    <a:pt x="2087" y="190"/>
                  </a:lnTo>
                  <a:lnTo>
                    <a:pt x="2140" y="221"/>
                  </a:lnTo>
                  <a:lnTo>
                    <a:pt x="2196" y="253"/>
                  </a:lnTo>
                  <a:lnTo>
                    <a:pt x="2253" y="285"/>
                  </a:lnTo>
                  <a:lnTo>
                    <a:pt x="2311" y="316"/>
                  </a:lnTo>
                  <a:lnTo>
                    <a:pt x="2372" y="347"/>
                  </a:lnTo>
                  <a:lnTo>
                    <a:pt x="2434" y="377"/>
                  </a:lnTo>
                  <a:lnTo>
                    <a:pt x="2497" y="405"/>
                  </a:lnTo>
                  <a:lnTo>
                    <a:pt x="2561" y="431"/>
                  </a:lnTo>
                  <a:lnTo>
                    <a:pt x="2626" y="455"/>
                  </a:lnTo>
                  <a:lnTo>
                    <a:pt x="2693" y="475"/>
                  </a:lnTo>
                  <a:lnTo>
                    <a:pt x="2784" y="499"/>
                  </a:lnTo>
                  <a:lnTo>
                    <a:pt x="2874" y="514"/>
                  </a:lnTo>
                  <a:lnTo>
                    <a:pt x="2963" y="525"/>
                  </a:lnTo>
                  <a:lnTo>
                    <a:pt x="3051" y="532"/>
                  </a:lnTo>
                  <a:lnTo>
                    <a:pt x="3138" y="536"/>
                  </a:lnTo>
                  <a:lnTo>
                    <a:pt x="3225" y="536"/>
                  </a:lnTo>
                  <a:lnTo>
                    <a:pt x="3310" y="536"/>
                  </a:lnTo>
                  <a:lnTo>
                    <a:pt x="3319" y="536"/>
                  </a:lnTo>
                  <a:lnTo>
                    <a:pt x="3328" y="537"/>
                  </a:lnTo>
                  <a:lnTo>
                    <a:pt x="3339" y="538"/>
                  </a:lnTo>
                  <a:lnTo>
                    <a:pt x="3349" y="542"/>
                  </a:lnTo>
                  <a:lnTo>
                    <a:pt x="3360" y="547"/>
                  </a:lnTo>
                  <a:lnTo>
                    <a:pt x="3371" y="554"/>
                  </a:lnTo>
                  <a:lnTo>
                    <a:pt x="3380" y="564"/>
                  </a:lnTo>
                  <a:lnTo>
                    <a:pt x="3389" y="577"/>
                  </a:lnTo>
                  <a:lnTo>
                    <a:pt x="3395" y="595"/>
                  </a:lnTo>
                  <a:lnTo>
                    <a:pt x="3399" y="618"/>
                  </a:lnTo>
                  <a:lnTo>
                    <a:pt x="3401" y="644"/>
                  </a:lnTo>
                  <a:lnTo>
                    <a:pt x="3401" y="650"/>
                  </a:lnTo>
                  <a:lnTo>
                    <a:pt x="3401" y="664"/>
                  </a:lnTo>
                  <a:lnTo>
                    <a:pt x="3401" y="687"/>
                  </a:lnTo>
                  <a:lnTo>
                    <a:pt x="3401" y="715"/>
                  </a:lnTo>
                  <a:lnTo>
                    <a:pt x="3401" y="750"/>
                  </a:lnTo>
                  <a:lnTo>
                    <a:pt x="3401" y="792"/>
                  </a:lnTo>
                  <a:lnTo>
                    <a:pt x="3401" y="837"/>
                  </a:lnTo>
                  <a:lnTo>
                    <a:pt x="3402" y="887"/>
                  </a:lnTo>
                  <a:lnTo>
                    <a:pt x="3402" y="940"/>
                  </a:lnTo>
                  <a:lnTo>
                    <a:pt x="3402" y="997"/>
                  </a:lnTo>
                  <a:lnTo>
                    <a:pt x="3402" y="1055"/>
                  </a:lnTo>
                  <a:lnTo>
                    <a:pt x="3402" y="1116"/>
                  </a:lnTo>
                  <a:lnTo>
                    <a:pt x="3403" y="1178"/>
                  </a:lnTo>
                  <a:lnTo>
                    <a:pt x="3403" y="1240"/>
                  </a:lnTo>
                  <a:lnTo>
                    <a:pt x="3403" y="1302"/>
                  </a:lnTo>
                  <a:lnTo>
                    <a:pt x="3403" y="1362"/>
                  </a:lnTo>
                  <a:lnTo>
                    <a:pt x="3404" y="1421"/>
                  </a:lnTo>
                  <a:lnTo>
                    <a:pt x="3404" y="1478"/>
                  </a:lnTo>
                  <a:lnTo>
                    <a:pt x="3404" y="1530"/>
                  </a:lnTo>
                  <a:lnTo>
                    <a:pt x="3404" y="1580"/>
                  </a:lnTo>
                  <a:lnTo>
                    <a:pt x="3404" y="1626"/>
                  </a:lnTo>
                  <a:lnTo>
                    <a:pt x="3404" y="1665"/>
                  </a:lnTo>
                  <a:lnTo>
                    <a:pt x="3405" y="1701"/>
                  </a:lnTo>
                  <a:lnTo>
                    <a:pt x="3405" y="1730"/>
                  </a:lnTo>
                  <a:lnTo>
                    <a:pt x="3405" y="1751"/>
                  </a:lnTo>
                  <a:lnTo>
                    <a:pt x="3405" y="1764"/>
                  </a:lnTo>
                  <a:lnTo>
                    <a:pt x="3405" y="1770"/>
                  </a:lnTo>
                  <a:lnTo>
                    <a:pt x="3402" y="1866"/>
                  </a:lnTo>
                  <a:lnTo>
                    <a:pt x="3391" y="1963"/>
                  </a:lnTo>
                  <a:lnTo>
                    <a:pt x="3374" y="2059"/>
                  </a:lnTo>
                  <a:lnTo>
                    <a:pt x="3353" y="2154"/>
                  </a:lnTo>
                  <a:lnTo>
                    <a:pt x="3349" y="2161"/>
                  </a:lnTo>
                  <a:lnTo>
                    <a:pt x="3346" y="2171"/>
                  </a:lnTo>
                  <a:lnTo>
                    <a:pt x="3340" y="2180"/>
                  </a:lnTo>
                  <a:lnTo>
                    <a:pt x="3333" y="2189"/>
                  </a:lnTo>
                  <a:lnTo>
                    <a:pt x="3322" y="2195"/>
                  </a:lnTo>
                  <a:lnTo>
                    <a:pt x="3310" y="2199"/>
                  </a:lnTo>
                  <a:lnTo>
                    <a:pt x="3296" y="2198"/>
                  </a:lnTo>
                  <a:lnTo>
                    <a:pt x="3279" y="2193"/>
                  </a:lnTo>
                  <a:lnTo>
                    <a:pt x="3242" y="2183"/>
                  </a:lnTo>
                  <a:lnTo>
                    <a:pt x="3204" y="2174"/>
                  </a:lnTo>
                  <a:lnTo>
                    <a:pt x="3165" y="2168"/>
                  </a:lnTo>
                  <a:lnTo>
                    <a:pt x="3123" y="2163"/>
                  </a:lnTo>
                  <a:lnTo>
                    <a:pt x="3077" y="2160"/>
                  </a:lnTo>
                  <a:lnTo>
                    <a:pt x="3026" y="2159"/>
                  </a:lnTo>
                  <a:lnTo>
                    <a:pt x="2945" y="2163"/>
                  </a:lnTo>
                  <a:lnTo>
                    <a:pt x="2867" y="2172"/>
                  </a:lnTo>
                  <a:lnTo>
                    <a:pt x="2790" y="2189"/>
                  </a:lnTo>
                  <a:lnTo>
                    <a:pt x="2717" y="2211"/>
                  </a:lnTo>
                  <a:lnTo>
                    <a:pt x="2645" y="2240"/>
                  </a:lnTo>
                  <a:lnTo>
                    <a:pt x="2576" y="2274"/>
                  </a:lnTo>
                  <a:lnTo>
                    <a:pt x="2512" y="2314"/>
                  </a:lnTo>
                  <a:lnTo>
                    <a:pt x="2450" y="2358"/>
                  </a:lnTo>
                  <a:lnTo>
                    <a:pt x="2393" y="2406"/>
                  </a:lnTo>
                  <a:lnTo>
                    <a:pt x="2340" y="2460"/>
                  </a:lnTo>
                  <a:lnTo>
                    <a:pt x="2290" y="2517"/>
                  </a:lnTo>
                  <a:lnTo>
                    <a:pt x="2246" y="2579"/>
                  </a:lnTo>
                  <a:lnTo>
                    <a:pt x="2206" y="2643"/>
                  </a:lnTo>
                  <a:lnTo>
                    <a:pt x="2173" y="2712"/>
                  </a:lnTo>
                  <a:lnTo>
                    <a:pt x="2145" y="2783"/>
                  </a:lnTo>
                  <a:lnTo>
                    <a:pt x="2122" y="2857"/>
                  </a:lnTo>
                  <a:lnTo>
                    <a:pt x="2105" y="2933"/>
                  </a:lnTo>
                  <a:lnTo>
                    <a:pt x="2095" y="3013"/>
                  </a:lnTo>
                  <a:lnTo>
                    <a:pt x="2092" y="3092"/>
                  </a:lnTo>
                  <a:lnTo>
                    <a:pt x="2095" y="3168"/>
                  </a:lnTo>
                  <a:lnTo>
                    <a:pt x="2104" y="3242"/>
                  </a:lnTo>
                  <a:lnTo>
                    <a:pt x="2118" y="3315"/>
                  </a:lnTo>
                  <a:lnTo>
                    <a:pt x="2139" y="3385"/>
                  </a:lnTo>
                  <a:lnTo>
                    <a:pt x="2164" y="3453"/>
                  </a:lnTo>
                  <a:lnTo>
                    <a:pt x="2193" y="3518"/>
                  </a:lnTo>
                  <a:lnTo>
                    <a:pt x="2229" y="3580"/>
                  </a:lnTo>
                  <a:lnTo>
                    <a:pt x="2233" y="3587"/>
                  </a:lnTo>
                  <a:lnTo>
                    <a:pt x="2237" y="3594"/>
                  </a:lnTo>
                  <a:lnTo>
                    <a:pt x="2241" y="3601"/>
                  </a:lnTo>
                  <a:lnTo>
                    <a:pt x="2242" y="3610"/>
                  </a:lnTo>
                  <a:lnTo>
                    <a:pt x="2240" y="3619"/>
                  </a:lnTo>
                  <a:lnTo>
                    <a:pt x="2234" y="3630"/>
                  </a:lnTo>
                  <a:lnTo>
                    <a:pt x="2223" y="3641"/>
                  </a:lnTo>
                  <a:lnTo>
                    <a:pt x="2154" y="3691"/>
                  </a:lnTo>
                  <a:lnTo>
                    <a:pt x="2089" y="3736"/>
                  </a:lnTo>
                  <a:lnTo>
                    <a:pt x="2027" y="3775"/>
                  </a:lnTo>
                  <a:lnTo>
                    <a:pt x="1970" y="3809"/>
                  </a:lnTo>
                  <a:lnTo>
                    <a:pt x="1915" y="3838"/>
                  </a:lnTo>
                  <a:lnTo>
                    <a:pt x="1865" y="3862"/>
                  </a:lnTo>
                  <a:lnTo>
                    <a:pt x="1819" y="3881"/>
                  </a:lnTo>
                  <a:lnTo>
                    <a:pt x="1776" y="3894"/>
                  </a:lnTo>
                  <a:lnTo>
                    <a:pt x="1737" y="3901"/>
                  </a:lnTo>
                  <a:lnTo>
                    <a:pt x="1702" y="3905"/>
                  </a:lnTo>
                  <a:lnTo>
                    <a:pt x="1672" y="3902"/>
                  </a:lnTo>
                  <a:lnTo>
                    <a:pt x="1639" y="3895"/>
                  </a:lnTo>
                  <a:lnTo>
                    <a:pt x="1601" y="3884"/>
                  </a:lnTo>
                  <a:lnTo>
                    <a:pt x="1559" y="3869"/>
                  </a:lnTo>
                  <a:lnTo>
                    <a:pt x="1514" y="3850"/>
                  </a:lnTo>
                  <a:lnTo>
                    <a:pt x="1467" y="3826"/>
                  </a:lnTo>
                  <a:lnTo>
                    <a:pt x="1415" y="3800"/>
                  </a:lnTo>
                  <a:lnTo>
                    <a:pt x="1362" y="3769"/>
                  </a:lnTo>
                  <a:lnTo>
                    <a:pt x="1307" y="3735"/>
                  </a:lnTo>
                  <a:lnTo>
                    <a:pt x="1249" y="3696"/>
                  </a:lnTo>
                  <a:lnTo>
                    <a:pt x="1191" y="3655"/>
                  </a:lnTo>
                  <a:lnTo>
                    <a:pt x="1130" y="3611"/>
                  </a:lnTo>
                  <a:lnTo>
                    <a:pt x="1068" y="3563"/>
                  </a:lnTo>
                  <a:lnTo>
                    <a:pt x="1006" y="3512"/>
                  </a:lnTo>
                  <a:lnTo>
                    <a:pt x="943" y="3459"/>
                  </a:lnTo>
                  <a:lnTo>
                    <a:pt x="880" y="3403"/>
                  </a:lnTo>
                  <a:lnTo>
                    <a:pt x="817" y="3343"/>
                  </a:lnTo>
                  <a:lnTo>
                    <a:pt x="754" y="3281"/>
                  </a:lnTo>
                  <a:lnTo>
                    <a:pt x="692" y="3217"/>
                  </a:lnTo>
                  <a:lnTo>
                    <a:pt x="630" y="3151"/>
                  </a:lnTo>
                  <a:lnTo>
                    <a:pt x="571" y="3082"/>
                  </a:lnTo>
                  <a:lnTo>
                    <a:pt x="513" y="3010"/>
                  </a:lnTo>
                  <a:lnTo>
                    <a:pt x="456" y="2938"/>
                  </a:lnTo>
                  <a:lnTo>
                    <a:pt x="401" y="2863"/>
                  </a:lnTo>
                  <a:lnTo>
                    <a:pt x="349" y="2787"/>
                  </a:lnTo>
                  <a:lnTo>
                    <a:pt x="299" y="2708"/>
                  </a:lnTo>
                  <a:lnTo>
                    <a:pt x="251" y="2629"/>
                  </a:lnTo>
                  <a:lnTo>
                    <a:pt x="207" y="2547"/>
                  </a:lnTo>
                  <a:lnTo>
                    <a:pt x="167" y="2465"/>
                  </a:lnTo>
                  <a:lnTo>
                    <a:pt x="130" y="2380"/>
                  </a:lnTo>
                  <a:lnTo>
                    <a:pt x="96" y="2296"/>
                  </a:lnTo>
                  <a:lnTo>
                    <a:pt x="68" y="2210"/>
                  </a:lnTo>
                  <a:lnTo>
                    <a:pt x="44" y="2123"/>
                  </a:lnTo>
                  <a:lnTo>
                    <a:pt x="25" y="2035"/>
                  </a:lnTo>
                  <a:lnTo>
                    <a:pt x="11" y="1947"/>
                  </a:lnTo>
                  <a:lnTo>
                    <a:pt x="2" y="1858"/>
                  </a:lnTo>
                  <a:lnTo>
                    <a:pt x="0" y="1770"/>
                  </a:lnTo>
                  <a:lnTo>
                    <a:pt x="0" y="1769"/>
                  </a:lnTo>
                  <a:lnTo>
                    <a:pt x="0" y="1764"/>
                  </a:lnTo>
                  <a:lnTo>
                    <a:pt x="0" y="1750"/>
                  </a:lnTo>
                  <a:lnTo>
                    <a:pt x="0" y="1727"/>
                  </a:lnTo>
                  <a:lnTo>
                    <a:pt x="0" y="1698"/>
                  </a:lnTo>
                  <a:lnTo>
                    <a:pt x="1" y="1662"/>
                  </a:lnTo>
                  <a:lnTo>
                    <a:pt x="1" y="1620"/>
                  </a:lnTo>
                  <a:lnTo>
                    <a:pt x="2" y="1574"/>
                  </a:lnTo>
                  <a:lnTo>
                    <a:pt x="4" y="1523"/>
                  </a:lnTo>
                  <a:lnTo>
                    <a:pt x="4" y="1468"/>
                  </a:lnTo>
                  <a:lnTo>
                    <a:pt x="5" y="1410"/>
                  </a:lnTo>
                  <a:lnTo>
                    <a:pt x="6" y="1349"/>
                  </a:lnTo>
                  <a:lnTo>
                    <a:pt x="7" y="1287"/>
                  </a:lnTo>
                  <a:lnTo>
                    <a:pt x="8" y="1224"/>
                  </a:lnTo>
                  <a:lnTo>
                    <a:pt x="10" y="1161"/>
                  </a:lnTo>
                  <a:lnTo>
                    <a:pt x="11" y="1097"/>
                  </a:lnTo>
                  <a:lnTo>
                    <a:pt x="11" y="1035"/>
                  </a:lnTo>
                  <a:lnTo>
                    <a:pt x="12" y="975"/>
                  </a:lnTo>
                  <a:lnTo>
                    <a:pt x="13" y="916"/>
                  </a:lnTo>
                  <a:lnTo>
                    <a:pt x="14" y="860"/>
                  </a:lnTo>
                  <a:lnTo>
                    <a:pt x="15" y="809"/>
                  </a:lnTo>
                  <a:lnTo>
                    <a:pt x="17" y="762"/>
                  </a:lnTo>
                  <a:lnTo>
                    <a:pt x="17" y="720"/>
                  </a:lnTo>
                  <a:lnTo>
                    <a:pt x="18" y="683"/>
                  </a:lnTo>
                  <a:lnTo>
                    <a:pt x="19" y="652"/>
                  </a:lnTo>
                  <a:lnTo>
                    <a:pt x="19" y="630"/>
                  </a:lnTo>
                  <a:lnTo>
                    <a:pt x="20" y="614"/>
                  </a:lnTo>
                  <a:lnTo>
                    <a:pt x="20" y="607"/>
                  </a:lnTo>
                  <a:lnTo>
                    <a:pt x="25" y="580"/>
                  </a:lnTo>
                  <a:lnTo>
                    <a:pt x="33" y="560"/>
                  </a:lnTo>
                  <a:lnTo>
                    <a:pt x="42" y="545"/>
                  </a:lnTo>
                  <a:lnTo>
                    <a:pt x="51" y="535"/>
                  </a:lnTo>
                  <a:lnTo>
                    <a:pt x="62" y="529"/>
                  </a:lnTo>
                  <a:lnTo>
                    <a:pt x="71" y="525"/>
                  </a:lnTo>
                  <a:lnTo>
                    <a:pt x="82" y="524"/>
                  </a:lnTo>
                  <a:lnTo>
                    <a:pt x="93" y="524"/>
                  </a:lnTo>
                  <a:lnTo>
                    <a:pt x="102" y="524"/>
                  </a:lnTo>
                  <a:lnTo>
                    <a:pt x="187" y="528"/>
                  </a:lnTo>
                  <a:lnTo>
                    <a:pt x="274" y="531"/>
                  </a:lnTo>
                  <a:lnTo>
                    <a:pt x="362" y="532"/>
                  </a:lnTo>
                  <a:lnTo>
                    <a:pt x="451" y="531"/>
                  </a:lnTo>
                  <a:lnTo>
                    <a:pt x="541" y="525"/>
                  </a:lnTo>
                  <a:lnTo>
                    <a:pt x="633" y="516"/>
                  </a:lnTo>
                  <a:lnTo>
                    <a:pt x="724" y="499"/>
                  </a:lnTo>
                  <a:lnTo>
                    <a:pt x="818" y="475"/>
                  </a:lnTo>
                  <a:lnTo>
                    <a:pt x="891" y="453"/>
                  </a:lnTo>
                  <a:lnTo>
                    <a:pt x="961" y="425"/>
                  </a:lnTo>
                  <a:lnTo>
                    <a:pt x="1028" y="396"/>
                  </a:lnTo>
                  <a:lnTo>
                    <a:pt x="1093" y="363"/>
                  </a:lnTo>
                  <a:lnTo>
                    <a:pt x="1154" y="330"/>
                  </a:lnTo>
                  <a:lnTo>
                    <a:pt x="1213" y="296"/>
                  </a:lnTo>
                  <a:lnTo>
                    <a:pt x="1269" y="260"/>
                  </a:lnTo>
                  <a:lnTo>
                    <a:pt x="1323" y="224"/>
                  </a:lnTo>
                  <a:lnTo>
                    <a:pt x="1373" y="190"/>
                  </a:lnTo>
                  <a:lnTo>
                    <a:pt x="1420" y="155"/>
                  </a:lnTo>
                  <a:lnTo>
                    <a:pt x="1465" y="123"/>
                  </a:lnTo>
                  <a:lnTo>
                    <a:pt x="1507" y="95"/>
                  </a:lnTo>
                  <a:lnTo>
                    <a:pt x="1546" y="67"/>
                  </a:lnTo>
                  <a:lnTo>
                    <a:pt x="1583" y="45"/>
                  </a:lnTo>
                  <a:lnTo>
                    <a:pt x="1618" y="26"/>
                  </a:lnTo>
                  <a:lnTo>
                    <a:pt x="1649" y="11"/>
                  </a:lnTo>
                  <a:lnTo>
                    <a:pt x="1677" y="2"/>
                  </a:lnTo>
                  <a:lnTo>
                    <a:pt x="17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0" name="Freeform 637"/>
            <p:cNvSpPr>
              <a:spLocks/>
            </p:cNvSpPr>
            <p:nvPr/>
          </p:nvSpPr>
          <p:spPr bwMode="auto">
            <a:xfrm>
              <a:off x="6407151" y="3929063"/>
              <a:ext cx="1181100" cy="801688"/>
            </a:xfrm>
            <a:custGeom>
              <a:avLst/>
              <a:gdLst>
                <a:gd name="T0" fmla="*/ 1308 w 1487"/>
                <a:gd name="T1" fmla="*/ 0 h 1011"/>
                <a:gd name="T2" fmla="*/ 1329 w 1487"/>
                <a:gd name="T3" fmla="*/ 2 h 1011"/>
                <a:gd name="T4" fmla="*/ 1351 w 1487"/>
                <a:gd name="T5" fmla="*/ 10 h 1011"/>
                <a:gd name="T6" fmla="*/ 1369 w 1487"/>
                <a:gd name="T7" fmla="*/ 23 h 1011"/>
                <a:gd name="T8" fmla="*/ 1461 w 1487"/>
                <a:gd name="T9" fmla="*/ 108 h 1011"/>
                <a:gd name="T10" fmla="*/ 1476 w 1487"/>
                <a:gd name="T11" fmla="*/ 126 h 1011"/>
                <a:gd name="T12" fmla="*/ 1484 w 1487"/>
                <a:gd name="T13" fmla="*/ 146 h 1011"/>
                <a:gd name="T14" fmla="*/ 1487 w 1487"/>
                <a:gd name="T15" fmla="*/ 168 h 1011"/>
                <a:gd name="T16" fmla="*/ 1485 w 1487"/>
                <a:gd name="T17" fmla="*/ 189 h 1011"/>
                <a:gd name="T18" fmla="*/ 1478 w 1487"/>
                <a:gd name="T19" fmla="*/ 209 h 1011"/>
                <a:gd name="T20" fmla="*/ 1465 w 1487"/>
                <a:gd name="T21" fmla="*/ 227 h 1011"/>
                <a:gd name="T22" fmla="*/ 749 w 1487"/>
                <a:gd name="T23" fmla="*/ 982 h 1011"/>
                <a:gd name="T24" fmla="*/ 731 w 1487"/>
                <a:gd name="T25" fmla="*/ 996 h 1011"/>
                <a:gd name="T26" fmla="*/ 711 w 1487"/>
                <a:gd name="T27" fmla="*/ 1006 h 1011"/>
                <a:gd name="T28" fmla="*/ 688 w 1487"/>
                <a:gd name="T29" fmla="*/ 1011 h 1011"/>
                <a:gd name="T30" fmla="*/ 666 w 1487"/>
                <a:gd name="T31" fmla="*/ 1011 h 1011"/>
                <a:gd name="T32" fmla="*/ 644 w 1487"/>
                <a:gd name="T33" fmla="*/ 1005 h 1011"/>
                <a:gd name="T34" fmla="*/ 624 w 1487"/>
                <a:gd name="T35" fmla="*/ 994 h 1011"/>
                <a:gd name="T36" fmla="*/ 33 w 1487"/>
                <a:gd name="T37" fmla="*/ 557 h 1011"/>
                <a:gd name="T38" fmla="*/ 16 w 1487"/>
                <a:gd name="T39" fmla="*/ 541 h 1011"/>
                <a:gd name="T40" fmla="*/ 5 w 1487"/>
                <a:gd name="T41" fmla="*/ 522 h 1011"/>
                <a:gd name="T42" fmla="*/ 0 w 1487"/>
                <a:gd name="T43" fmla="*/ 502 h 1011"/>
                <a:gd name="T44" fmla="*/ 0 w 1487"/>
                <a:gd name="T45" fmla="*/ 480 h 1011"/>
                <a:gd name="T46" fmla="*/ 4 w 1487"/>
                <a:gd name="T47" fmla="*/ 459 h 1011"/>
                <a:gd name="T48" fmla="*/ 15 w 1487"/>
                <a:gd name="T49" fmla="*/ 439 h 1011"/>
                <a:gd name="T50" fmla="*/ 91 w 1487"/>
                <a:gd name="T51" fmla="*/ 339 h 1011"/>
                <a:gd name="T52" fmla="*/ 107 w 1487"/>
                <a:gd name="T53" fmla="*/ 322 h 1011"/>
                <a:gd name="T54" fmla="*/ 126 w 1487"/>
                <a:gd name="T55" fmla="*/ 312 h 1011"/>
                <a:gd name="T56" fmla="*/ 147 w 1487"/>
                <a:gd name="T57" fmla="*/ 306 h 1011"/>
                <a:gd name="T58" fmla="*/ 168 w 1487"/>
                <a:gd name="T59" fmla="*/ 306 h 1011"/>
                <a:gd name="T60" fmla="*/ 190 w 1487"/>
                <a:gd name="T61" fmla="*/ 310 h 1011"/>
                <a:gd name="T62" fmla="*/ 210 w 1487"/>
                <a:gd name="T63" fmla="*/ 321 h 1011"/>
                <a:gd name="T64" fmla="*/ 589 w 1487"/>
                <a:gd name="T65" fmla="*/ 599 h 1011"/>
                <a:gd name="T66" fmla="*/ 610 w 1487"/>
                <a:gd name="T67" fmla="*/ 610 h 1011"/>
                <a:gd name="T68" fmla="*/ 631 w 1487"/>
                <a:gd name="T69" fmla="*/ 616 h 1011"/>
                <a:gd name="T70" fmla="*/ 654 w 1487"/>
                <a:gd name="T71" fmla="*/ 616 h 1011"/>
                <a:gd name="T72" fmla="*/ 676 w 1487"/>
                <a:gd name="T73" fmla="*/ 611 h 1011"/>
                <a:gd name="T74" fmla="*/ 697 w 1487"/>
                <a:gd name="T75" fmla="*/ 602 h 1011"/>
                <a:gd name="T76" fmla="*/ 714 w 1487"/>
                <a:gd name="T77" fmla="*/ 587 h 1011"/>
                <a:gd name="T78" fmla="*/ 1250 w 1487"/>
                <a:gd name="T79" fmla="*/ 27 h 1011"/>
                <a:gd name="T80" fmla="*/ 1267 w 1487"/>
                <a:gd name="T81" fmla="*/ 13 h 1011"/>
                <a:gd name="T82" fmla="*/ 1286 w 1487"/>
                <a:gd name="T83" fmla="*/ 4 h 1011"/>
                <a:gd name="T84" fmla="*/ 1308 w 1487"/>
                <a:gd name="T85" fmla="*/ 0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7" h="1011">
                  <a:moveTo>
                    <a:pt x="1308" y="0"/>
                  </a:moveTo>
                  <a:lnTo>
                    <a:pt x="1329" y="2"/>
                  </a:lnTo>
                  <a:lnTo>
                    <a:pt x="1351" y="10"/>
                  </a:lnTo>
                  <a:lnTo>
                    <a:pt x="1369" y="23"/>
                  </a:lnTo>
                  <a:lnTo>
                    <a:pt x="1461" y="108"/>
                  </a:lnTo>
                  <a:lnTo>
                    <a:pt x="1476" y="126"/>
                  </a:lnTo>
                  <a:lnTo>
                    <a:pt x="1484" y="146"/>
                  </a:lnTo>
                  <a:lnTo>
                    <a:pt x="1487" y="168"/>
                  </a:lnTo>
                  <a:lnTo>
                    <a:pt x="1485" y="189"/>
                  </a:lnTo>
                  <a:lnTo>
                    <a:pt x="1478" y="209"/>
                  </a:lnTo>
                  <a:lnTo>
                    <a:pt x="1465" y="227"/>
                  </a:lnTo>
                  <a:lnTo>
                    <a:pt x="749" y="982"/>
                  </a:lnTo>
                  <a:lnTo>
                    <a:pt x="731" y="996"/>
                  </a:lnTo>
                  <a:lnTo>
                    <a:pt x="711" y="1006"/>
                  </a:lnTo>
                  <a:lnTo>
                    <a:pt x="688" y="1011"/>
                  </a:lnTo>
                  <a:lnTo>
                    <a:pt x="666" y="1011"/>
                  </a:lnTo>
                  <a:lnTo>
                    <a:pt x="644" y="1005"/>
                  </a:lnTo>
                  <a:lnTo>
                    <a:pt x="624" y="994"/>
                  </a:lnTo>
                  <a:lnTo>
                    <a:pt x="33" y="557"/>
                  </a:lnTo>
                  <a:lnTo>
                    <a:pt x="16" y="541"/>
                  </a:lnTo>
                  <a:lnTo>
                    <a:pt x="5" y="522"/>
                  </a:lnTo>
                  <a:lnTo>
                    <a:pt x="0" y="502"/>
                  </a:lnTo>
                  <a:lnTo>
                    <a:pt x="0" y="480"/>
                  </a:lnTo>
                  <a:lnTo>
                    <a:pt x="4" y="459"/>
                  </a:lnTo>
                  <a:lnTo>
                    <a:pt x="15" y="439"/>
                  </a:lnTo>
                  <a:lnTo>
                    <a:pt x="91" y="339"/>
                  </a:lnTo>
                  <a:lnTo>
                    <a:pt x="107" y="322"/>
                  </a:lnTo>
                  <a:lnTo>
                    <a:pt x="126" y="312"/>
                  </a:lnTo>
                  <a:lnTo>
                    <a:pt x="147" y="306"/>
                  </a:lnTo>
                  <a:lnTo>
                    <a:pt x="168" y="306"/>
                  </a:lnTo>
                  <a:lnTo>
                    <a:pt x="190" y="310"/>
                  </a:lnTo>
                  <a:lnTo>
                    <a:pt x="210" y="321"/>
                  </a:lnTo>
                  <a:lnTo>
                    <a:pt x="589" y="599"/>
                  </a:lnTo>
                  <a:lnTo>
                    <a:pt x="610" y="610"/>
                  </a:lnTo>
                  <a:lnTo>
                    <a:pt x="631" y="616"/>
                  </a:lnTo>
                  <a:lnTo>
                    <a:pt x="654" y="616"/>
                  </a:lnTo>
                  <a:lnTo>
                    <a:pt x="676" y="611"/>
                  </a:lnTo>
                  <a:lnTo>
                    <a:pt x="697" y="602"/>
                  </a:lnTo>
                  <a:lnTo>
                    <a:pt x="714" y="587"/>
                  </a:lnTo>
                  <a:lnTo>
                    <a:pt x="1250" y="27"/>
                  </a:lnTo>
                  <a:lnTo>
                    <a:pt x="1267" y="13"/>
                  </a:lnTo>
                  <a:lnTo>
                    <a:pt x="1286" y="4"/>
                  </a:lnTo>
                  <a:lnTo>
                    <a:pt x="13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aphicFrame>
        <p:nvGraphicFramePr>
          <p:cNvPr id="23" name="Table 22"/>
          <p:cNvGraphicFramePr>
            <a:graphicFrameLocks noGrp="1"/>
          </p:cNvGraphicFramePr>
          <p:nvPr>
            <p:extLst/>
          </p:nvPr>
        </p:nvGraphicFramePr>
        <p:xfrm>
          <a:off x="1169958" y="3533417"/>
          <a:ext cx="2415822" cy="2777070"/>
        </p:xfrm>
        <a:graphic>
          <a:graphicData uri="http://schemas.openxmlformats.org/drawingml/2006/table">
            <a:tbl>
              <a:tblPr bandRow="1">
                <a:effectLst>
                  <a:outerShdw blurRad="50800" dist="38100" dir="2700000" algn="tl" rotWithShape="0">
                    <a:prstClr val="black">
                      <a:alpha val="40000"/>
                    </a:prstClr>
                  </a:outerShdw>
                </a:effectLst>
                <a:tableStyleId>{69C7853C-536D-4A76-A0AE-DD22124D55A5}</a:tableStyleId>
              </a:tblPr>
              <a:tblGrid>
                <a:gridCol w="2415822">
                  <a:extLst>
                    <a:ext uri="{9D8B030D-6E8A-4147-A177-3AD203B41FA5}">
                      <a16:colId xmlns:a16="http://schemas.microsoft.com/office/drawing/2014/main" val="2214175355"/>
                    </a:ext>
                  </a:extLst>
                </a:gridCol>
              </a:tblGrid>
              <a:tr h="462845">
                <a:tc>
                  <a:txBody>
                    <a:bodyPr/>
                    <a:lstStyle/>
                    <a:p>
                      <a:pPr algn="ctr"/>
                      <a:r>
                        <a:rPr lang="en-US" sz="1400" dirty="0"/>
                        <a:t>Service Option #1</a:t>
                      </a:r>
                    </a:p>
                  </a:txBody>
                  <a:tcPr anchor="ctr" anchorCtr="1"/>
                </a:tc>
                <a:extLst>
                  <a:ext uri="{0D108BD9-81ED-4DB2-BD59-A6C34878D82A}">
                    <a16:rowId xmlns:a16="http://schemas.microsoft.com/office/drawing/2014/main" val="1838188685"/>
                  </a:ext>
                </a:extLst>
              </a:tr>
              <a:tr h="462845">
                <a:tc>
                  <a:txBody>
                    <a:bodyPr/>
                    <a:lstStyle/>
                    <a:p>
                      <a:r>
                        <a:rPr lang="en-US" sz="1400" dirty="0"/>
                        <a:t>Service Option #2</a:t>
                      </a:r>
                    </a:p>
                  </a:txBody>
                  <a:tcPr anchor="ctr" anchorCtr="1"/>
                </a:tc>
                <a:extLst>
                  <a:ext uri="{0D108BD9-81ED-4DB2-BD59-A6C34878D82A}">
                    <a16:rowId xmlns:a16="http://schemas.microsoft.com/office/drawing/2014/main" val="300457964"/>
                  </a:ext>
                </a:extLst>
              </a:tr>
              <a:tr h="462845">
                <a:tc>
                  <a:txBody>
                    <a:bodyPr/>
                    <a:lstStyle/>
                    <a:p>
                      <a:r>
                        <a:rPr lang="en-US" sz="1400" dirty="0"/>
                        <a:t>Service Option #3</a:t>
                      </a:r>
                    </a:p>
                  </a:txBody>
                  <a:tcPr anchor="ctr" anchorCtr="1"/>
                </a:tc>
                <a:extLst>
                  <a:ext uri="{0D108BD9-81ED-4DB2-BD59-A6C34878D82A}">
                    <a16:rowId xmlns:a16="http://schemas.microsoft.com/office/drawing/2014/main" val="806767233"/>
                  </a:ext>
                </a:extLst>
              </a:tr>
              <a:tr h="4628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Service Option #4</a:t>
                      </a:r>
                    </a:p>
                  </a:txBody>
                  <a:tcPr anchor="ctr" anchorCtr="1"/>
                </a:tc>
                <a:extLst>
                  <a:ext uri="{0D108BD9-81ED-4DB2-BD59-A6C34878D82A}">
                    <a16:rowId xmlns:a16="http://schemas.microsoft.com/office/drawing/2014/main" val="229099984"/>
                  </a:ext>
                </a:extLst>
              </a:tr>
              <a:tr h="4628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Service Option #5</a:t>
                      </a:r>
                    </a:p>
                  </a:txBody>
                  <a:tcPr anchor="ctr" anchorCtr="1"/>
                </a:tc>
                <a:extLst>
                  <a:ext uri="{0D108BD9-81ED-4DB2-BD59-A6C34878D82A}">
                    <a16:rowId xmlns:a16="http://schemas.microsoft.com/office/drawing/2014/main" val="3146217879"/>
                  </a:ext>
                </a:extLst>
              </a:tr>
              <a:tr h="4628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Service Option #6</a:t>
                      </a:r>
                    </a:p>
                  </a:txBody>
                  <a:tcPr anchor="ctr" anchorCtr="1"/>
                </a:tc>
                <a:extLst>
                  <a:ext uri="{0D108BD9-81ED-4DB2-BD59-A6C34878D82A}">
                    <a16:rowId xmlns:a16="http://schemas.microsoft.com/office/drawing/2014/main" val="3854390595"/>
                  </a:ext>
                </a:extLst>
              </a:tr>
            </a:tbl>
          </a:graphicData>
        </a:graphic>
      </p:graphicFrame>
      <p:sp>
        <p:nvSpPr>
          <p:cNvPr id="24" name="Rectangle 23"/>
          <p:cNvSpPr/>
          <p:nvPr/>
        </p:nvSpPr>
        <p:spPr>
          <a:xfrm>
            <a:off x="1169957" y="1986844"/>
            <a:ext cx="2415823" cy="1467556"/>
          </a:xfrm>
          <a:prstGeom prst="rect">
            <a:avLst/>
          </a:prstGeom>
          <a:solidFill>
            <a:srgbClr val="44D7FB"/>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3687380" y="1986844"/>
            <a:ext cx="2336800" cy="4323643"/>
          </a:xfrm>
          <a:prstGeom prst="rect">
            <a:avLst/>
          </a:prstGeom>
          <a:solidFill>
            <a:srgbClr val="44D7FB"/>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1234868" y="2108857"/>
            <a:ext cx="2286000" cy="1046440"/>
          </a:xfrm>
          <a:prstGeom prst="rect">
            <a:avLst/>
          </a:prstGeom>
          <a:noFill/>
        </p:spPr>
        <p:txBody>
          <a:bodyPr wrap="square" rtlCol="0" anchor="t" anchorCtr="1">
            <a:spAutoFit/>
          </a:bodyPr>
          <a:lstStyle/>
          <a:p>
            <a:pPr algn="ctr"/>
            <a:r>
              <a:rPr lang="en-US" sz="2400" dirty="0">
                <a:solidFill>
                  <a:schemeClr val="bg1"/>
                </a:solidFill>
              </a:rPr>
              <a:t>Service #1</a:t>
            </a:r>
          </a:p>
          <a:p>
            <a:pPr algn="ctr"/>
            <a:r>
              <a:rPr lang="en-US" sz="2400" dirty="0">
                <a:solidFill>
                  <a:schemeClr val="bg1"/>
                </a:solidFill>
                <a:latin typeface="Candara" panose="020E0502030303020204" pitchFamily="34" charset="0"/>
              </a:rPr>
              <a:t>$59.95</a:t>
            </a:r>
          </a:p>
          <a:p>
            <a:pPr algn="ctr"/>
            <a:r>
              <a:rPr lang="en-US" sz="1400" dirty="0">
                <a:solidFill>
                  <a:schemeClr val="bg1"/>
                </a:solidFill>
              </a:rPr>
              <a:t>Per Month</a:t>
            </a:r>
            <a:endParaRPr lang="en-US" sz="2400" dirty="0">
              <a:solidFill>
                <a:schemeClr val="bg1"/>
              </a:solidFill>
              <a:latin typeface="Candara" panose="020E0502030303020204" pitchFamily="34" charset="0"/>
            </a:endParaRPr>
          </a:p>
        </p:txBody>
      </p:sp>
      <p:grpSp>
        <p:nvGrpSpPr>
          <p:cNvPr id="27" name="Group 26"/>
          <p:cNvGrpSpPr/>
          <p:nvPr/>
        </p:nvGrpSpPr>
        <p:grpSpPr>
          <a:xfrm>
            <a:off x="3771348" y="3517240"/>
            <a:ext cx="2194560" cy="2520008"/>
            <a:chOff x="4659619" y="2799177"/>
            <a:chExt cx="2286000" cy="2520008"/>
          </a:xfrm>
        </p:grpSpPr>
        <p:sp>
          <p:nvSpPr>
            <p:cNvPr id="28" name="TextBox 27"/>
            <p:cNvSpPr txBox="1"/>
            <p:nvPr/>
          </p:nvSpPr>
          <p:spPr>
            <a:xfrm>
              <a:off x="4659619" y="2799177"/>
              <a:ext cx="2095500" cy="369332"/>
            </a:xfrm>
            <a:prstGeom prst="rect">
              <a:avLst/>
            </a:prstGeom>
            <a:noFill/>
          </p:spPr>
          <p:txBody>
            <a:bodyPr wrap="square" rtlCol="0">
              <a:spAutoFit/>
            </a:bodyPr>
            <a:lstStyle/>
            <a:p>
              <a:r>
                <a:rPr lang="en-US" dirty="0">
                  <a:solidFill>
                    <a:schemeClr val="bg1"/>
                  </a:solidFill>
                </a:rPr>
                <a:t>Lorem Ipsum Dolor</a:t>
              </a:r>
            </a:p>
          </p:txBody>
        </p:sp>
        <p:sp>
          <p:nvSpPr>
            <p:cNvPr id="29" name="TextBox 28"/>
            <p:cNvSpPr txBox="1"/>
            <p:nvPr/>
          </p:nvSpPr>
          <p:spPr>
            <a:xfrm>
              <a:off x="4659619" y="3441748"/>
              <a:ext cx="2286000" cy="1877437"/>
            </a:xfrm>
            <a:prstGeom prst="rect">
              <a:avLst/>
            </a:prstGeom>
            <a:noFill/>
          </p:spPr>
          <p:txBody>
            <a:bodyPr wrap="square" rtlCol="0">
              <a:spAutoFit/>
            </a:bodyPr>
            <a:lstStyle/>
            <a:p>
              <a:r>
                <a:rPr lang="en-US" sz="1400" dirty="0">
                  <a:solidFill>
                    <a:schemeClr val="bg1"/>
                  </a:solidFill>
                </a:rPr>
                <a:t>Lorem ipsum dolor sit amet, consectetur adipiscing elit, sed do eiusmod tempor incididunt ut labore et dolore magna aliqua. Ut enim ad minim veniam, quis nostrud exercitation. </a:t>
              </a:r>
            </a:p>
            <a:p>
              <a:endParaRPr lang="en-US" dirty="0">
                <a:solidFill>
                  <a:schemeClr val="bg2">
                    <a:lumMod val="25000"/>
                  </a:schemeClr>
                </a:solidFill>
                <a:latin typeface="Candara" panose="020E0502030303020204" pitchFamily="34" charset="0"/>
              </a:endParaRPr>
            </a:p>
          </p:txBody>
        </p:sp>
      </p:grpSp>
      <p:sp>
        <p:nvSpPr>
          <p:cNvPr id="22" name="Freeform 735"/>
          <p:cNvSpPr>
            <a:spLocks noChangeAspect="1" noEditPoints="1"/>
          </p:cNvSpPr>
          <p:nvPr/>
        </p:nvSpPr>
        <p:spPr bwMode="auto">
          <a:xfrm>
            <a:off x="4469319" y="2387997"/>
            <a:ext cx="615737" cy="615460"/>
          </a:xfrm>
          <a:custGeom>
            <a:avLst/>
            <a:gdLst>
              <a:gd name="T0" fmla="*/ 741 w 4436"/>
              <a:gd name="T1" fmla="*/ 3250 h 4433"/>
              <a:gd name="T2" fmla="*/ 607 w 4436"/>
              <a:gd name="T3" fmla="*/ 3384 h 4433"/>
              <a:gd name="T4" fmla="*/ 569 w 4436"/>
              <a:gd name="T5" fmla="*/ 3562 h 4433"/>
              <a:gd name="T6" fmla="*/ 632 w 4436"/>
              <a:gd name="T7" fmla="*/ 3733 h 4433"/>
              <a:gd name="T8" fmla="*/ 783 w 4436"/>
              <a:gd name="T9" fmla="*/ 3846 h 4433"/>
              <a:gd name="T10" fmla="*/ 963 w 4436"/>
              <a:gd name="T11" fmla="*/ 3858 h 4433"/>
              <a:gd name="T12" fmla="*/ 1127 w 4436"/>
              <a:gd name="T13" fmla="*/ 3770 h 4433"/>
              <a:gd name="T14" fmla="*/ 1215 w 4436"/>
              <a:gd name="T15" fmla="*/ 3606 h 4433"/>
              <a:gd name="T16" fmla="*/ 1202 w 4436"/>
              <a:gd name="T17" fmla="*/ 3426 h 4433"/>
              <a:gd name="T18" fmla="*/ 1089 w 4436"/>
              <a:gd name="T19" fmla="*/ 3276 h 4433"/>
              <a:gd name="T20" fmla="*/ 918 w 4436"/>
              <a:gd name="T21" fmla="*/ 3213 h 4433"/>
              <a:gd name="T22" fmla="*/ 3435 w 4436"/>
              <a:gd name="T23" fmla="*/ 16 h 4433"/>
              <a:gd name="T24" fmla="*/ 3487 w 4436"/>
              <a:gd name="T25" fmla="*/ 31 h 4433"/>
              <a:gd name="T26" fmla="*/ 3516 w 4436"/>
              <a:gd name="T27" fmla="*/ 70 h 4433"/>
              <a:gd name="T28" fmla="*/ 3477 w 4436"/>
              <a:gd name="T29" fmla="*/ 139 h 4433"/>
              <a:gd name="T30" fmla="*/ 2846 w 4436"/>
              <a:gd name="T31" fmla="*/ 812 h 4433"/>
              <a:gd name="T32" fmla="*/ 2857 w 4436"/>
              <a:gd name="T33" fmla="*/ 948 h 4433"/>
              <a:gd name="T34" fmla="*/ 3457 w 4436"/>
              <a:gd name="T35" fmla="*/ 1561 h 4433"/>
              <a:gd name="T36" fmla="*/ 3591 w 4436"/>
              <a:gd name="T37" fmla="*/ 1596 h 4433"/>
              <a:gd name="T38" fmla="*/ 3718 w 4436"/>
              <a:gd name="T39" fmla="*/ 1537 h 4433"/>
              <a:gd name="T40" fmla="*/ 4353 w 4436"/>
              <a:gd name="T41" fmla="*/ 917 h 4433"/>
              <a:gd name="T42" fmla="*/ 4396 w 4436"/>
              <a:gd name="T43" fmla="*/ 924 h 4433"/>
              <a:gd name="T44" fmla="*/ 4414 w 4436"/>
              <a:gd name="T45" fmla="*/ 963 h 4433"/>
              <a:gd name="T46" fmla="*/ 4436 w 4436"/>
              <a:gd name="T47" fmla="*/ 1235 h 4433"/>
              <a:gd name="T48" fmla="*/ 4373 w 4436"/>
              <a:gd name="T49" fmla="*/ 1580 h 4433"/>
              <a:gd name="T50" fmla="*/ 4208 w 4436"/>
              <a:gd name="T51" fmla="*/ 1898 h 4433"/>
              <a:gd name="T52" fmla="*/ 3946 w 4436"/>
              <a:gd name="T53" fmla="*/ 2160 h 4433"/>
              <a:gd name="T54" fmla="*/ 3627 w 4436"/>
              <a:gd name="T55" fmla="*/ 2328 h 4433"/>
              <a:gd name="T56" fmla="*/ 3285 w 4436"/>
              <a:gd name="T57" fmla="*/ 2392 h 4433"/>
              <a:gd name="T58" fmla="*/ 2937 w 4436"/>
              <a:gd name="T59" fmla="*/ 2350 h 4433"/>
              <a:gd name="T60" fmla="*/ 2820 w 4436"/>
              <a:gd name="T61" fmla="*/ 2312 h 4433"/>
              <a:gd name="T62" fmla="*/ 2747 w 4436"/>
              <a:gd name="T63" fmla="*/ 2331 h 4433"/>
              <a:gd name="T64" fmla="*/ 1733 w 4436"/>
              <a:gd name="T65" fmla="*/ 3355 h 4433"/>
              <a:gd name="T66" fmla="*/ 1734 w 4436"/>
              <a:gd name="T67" fmla="*/ 3401 h 4433"/>
              <a:gd name="T68" fmla="*/ 1786 w 4436"/>
              <a:gd name="T69" fmla="*/ 3495 h 4433"/>
              <a:gd name="T70" fmla="*/ 1759 w 4436"/>
              <a:gd name="T71" fmla="*/ 3629 h 4433"/>
              <a:gd name="T72" fmla="*/ 952 w 4436"/>
              <a:gd name="T73" fmla="*/ 4421 h 4433"/>
              <a:gd name="T74" fmla="*/ 818 w 4436"/>
              <a:gd name="T75" fmla="*/ 4421 h 4433"/>
              <a:gd name="T76" fmla="*/ 30 w 4436"/>
              <a:gd name="T77" fmla="*/ 3648 h 4433"/>
              <a:gd name="T78" fmla="*/ 0 w 4436"/>
              <a:gd name="T79" fmla="*/ 3548 h 4433"/>
              <a:gd name="T80" fmla="*/ 53 w 4436"/>
              <a:gd name="T81" fmla="*/ 3422 h 4433"/>
              <a:gd name="T82" fmla="*/ 869 w 4436"/>
              <a:gd name="T83" fmla="*/ 2649 h 4433"/>
              <a:gd name="T84" fmla="*/ 1002 w 4436"/>
              <a:gd name="T85" fmla="*/ 2676 h 4433"/>
              <a:gd name="T86" fmla="*/ 1044 w 4436"/>
              <a:gd name="T87" fmla="*/ 2705 h 4433"/>
              <a:gd name="T88" fmla="*/ 1098 w 4436"/>
              <a:gd name="T89" fmla="*/ 2693 h 4433"/>
              <a:gd name="T90" fmla="*/ 1240 w 4436"/>
              <a:gd name="T91" fmla="*/ 2554 h 4433"/>
              <a:gd name="T92" fmla="*/ 1445 w 4436"/>
              <a:gd name="T93" fmla="*/ 2350 h 4433"/>
              <a:gd name="T94" fmla="*/ 1623 w 4436"/>
              <a:gd name="T95" fmla="*/ 2171 h 4433"/>
              <a:gd name="T96" fmla="*/ 1797 w 4436"/>
              <a:gd name="T97" fmla="*/ 1998 h 4433"/>
              <a:gd name="T98" fmla="*/ 1944 w 4436"/>
              <a:gd name="T99" fmla="*/ 1852 h 4433"/>
              <a:gd name="T100" fmla="*/ 2046 w 4436"/>
              <a:gd name="T101" fmla="*/ 1749 h 4433"/>
              <a:gd name="T102" fmla="*/ 2085 w 4436"/>
              <a:gd name="T103" fmla="*/ 1710 h 4433"/>
              <a:gd name="T104" fmla="*/ 2119 w 4436"/>
              <a:gd name="T105" fmla="*/ 1619 h 4433"/>
              <a:gd name="T106" fmla="*/ 2103 w 4436"/>
              <a:gd name="T107" fmla="*/ 1556 h 4433"/>
              <a:gd name="T108" fmla="*/ 2039 w 4436"/>
              <a:gd name="T109" fmla="*/ 1192 h 4433"/>
              <a:gd name="T110" fmla="*/ 2096 w 4436"/>
              <a:gd name="T111" fmla="*/ 833 h 4433"/>
              <a:gd name="T112" fmla="*/ 2268 w 4436"/>
              <a:gd name="T113" fmla="*/ 499 h 4433"/>
              <a:gd name="T114" fmla="*/ 2535 w 4436"/>
              <a:gd name="T115" fmla="*/ 231 h 4433"/>
              <a:gd name="T116" fmla="*/ 2843 w 4436"/>
              <a:gd name="T117" fmla="*/ 68 h 4433"/>
              <a:gd name="T118" fmla="*/ 3179 w 4436"/>
              <a:gd name="T119" fmla="*/ 1 h 4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436" h="4433">
                <a:moveTo>
                  <a:pt x="872" y="3213"/>
                </a:moveTo>
                <a:lnTo>
                  <a:pt x="827" y="3219"/>
                </a:lnTo>
                <a:lnTo>
                  <a:pt x="783" y="3232"/>
                </a:lnTo>
                <a:lnTo>
                  <a:pt x="741" y="3250"/>
                </a:lnTo>
                <a:lnTo>
                  <a:pt x="700" y="3276"/>
                </a:lnTo>
                <a:lnTo>
                  <a:pt x="663" y="3309"/>
                </a:lnTo>
                <a:lnTo>
                  <a:pt x="632" y="3345"/>
                </a:lnTo>
                <a:lnTo>
                  <a:pt x="607" y="3384"/>
                </a:lnTo>
                <a:lnTo>
                  <a:pt x="588" y="3426"/>
                </a:lnTo>
                <a:lnTo>
                  <a:pt x="575" y="3471"/>
                </a:lnTo>
                <a:lnTo>
                  <a:pt x="569" y="3516"/>
                </a:lnTo>
                <a:lnTo>
                  <a:pt x="569" y="3562"/>
                </a:lnTo>
                <a:lnTo>
                  <a:pt x="575" y="3606"/>
                </a:lnTo>
                <a:lnTo>
                  <a:pt x="588" y="3651"/>
                </a:lnTo>
                <a:lnTo>
                  <a:pt x="607" y="3693"/>
                </a:lnTo>
                <a:lnTo>
                  <a:pt x="632" y="3733"/>
                </a:lnTo>
                <a:lnTo>
                  <a:pt x="663" y="3770"/>
                </a:lnTo>
                <a:lnTo>
                  <a:pt x="700" y="3801"/>
                </a:lnTo>
                <a:lnTo>
                  <a:pt x="741" y="3827"/>
                </a:lnTo>
                <a:lnTo>
                  <a:pt x="783" y="3846"/>
                </a:lnTo>
                <a:lnTo>
                  <a:pt x="827" y="3858"/>
                </a:lnTo>
                <a:lnTo>
                  <a:pt x="872" y="3865"/>
                </a:lnTo>
                <a:lnTo>
                  <a:pt x="918" y="3865"/>
                </a:lnTo>
                <a:lnTo>
                  <a:pt x="963" y="3858"/>
                </a:lnTo>
                <a:lnTo>
                  <a:pt x="1007" y="3846"/>
                </a:lnTo>
                <a:lnTo>
                  <a:pt x="1049" y="3827"/>
                </a:lnTo>
                <a:lnTo>
                  <a:pt x="1089" y="3801"/>
                </a:lnTo>
                <a:lnTo>
                  <a:pt x="1127" y="3770"/>
                </a:lnTo>
                <a:lnTo>
                  <a:pt x="1158" y="3733"/>
                </a:lnTo>
                <a:lnTo>
                  <a:pt x="1183" y="3693"/>
                </a:lnTo>
                <a:lnTo>
                  <a:pt x="1202" y="3651"/>
                </a:lnTo>
                <a:lnTo>
                  <a:pt x="1215" y="3606"/>
                </a:lnTo>
                <a:lnTo>
                  <a:pt x="1221" y="3562"/>
                </a:lnTo>
                <a:lnTo>
                  <a:pt x="1221" y="3516"/>
                </a:lnTo>
                <a:lnTo>
                  <a:pt x="1215" y="3471"/>
                </a:lnTo>
                <a:lnTo>
                  <a:pt x="1202" y="3426"/>
                </a:lnTo>
                <a:lnTo>
                  <a:pt x="1183" y="3384"/>
                </a:lnTo>
                <a:lnTo>
                  <a:pt x="1158" y="3345"/>
                </a:lnTo>
                <a:lnTo>
                  <a:pt x="1127" y="3309"/>
                </a:lnTo>
                <a:lnTo>
                  <a:pt x="1089" y="3276"/>
                </a:lnTo>
                <a:lnTo>
                  <a:pt x="1049" y="3250"/>
                </a:lnTo>
                <a:lnTo>
                  <a:pt x="1007" y="3232"/>
                </a:lnTo>
                <a:lnTo>
                  <a:pt x="963" y="3219"/>
                </a:lnTo>
                <a:lnTo>
                  <a:pt x="918" y="3213"/>
                </a:lnTo>
                <a:lnTo>
                  <a:pt x="872" y="3213"/>
                </a:lnTo>
                <a:close/>
                <a:moveTo>
                  <a:pt x="3265" y="0"/>
                </a:moveTo>
                <a:lnTo>
                  <a:pt x="3351" y="5"/>
                </a:lnTo>
                <a:lnTo>
                  <a:pt x="3435" y="16"/>
                </a:lnTo>
                <a:lnTo>
                  <a:pt x="3447" y="17"/>
                </a:lnTo>
                <a:lnTo>
                  <a:pt x="3461" y="22"/>
                </a:lnTo>
                <a:lnTo>
                  <a:pt x="3474" y="26"/>
                </a:lnTo>
                <a:lnTo>
                  <a:pt x="3487" y="31"/>
                </a:lnTo>
                <a:lnTo>
                  <a:pt x="3497" y="38"/>
                </a:lnTo>
                <a:lnTo>
                  <a:pt x="3507" y="47"/>
                </a:lnTo>
                <a:lnTo>
                  <a:pt x="3514" y="58"/>
                </a:lnTo>
                <a:lnTo>
                  <a:pt x="3516" y="70"/>
                </a:lnTo>
                <a:lnTo>
                  <a:pt x="3515" y="84"/>
                </a:lnTo>
                <a:lnTo>
                  <a:pt x="3508" y="100"/>
                </a:lnTo>
                <a:lnTo>
                  <a:pt x="3496" y="119"/>
                </a:lnTo>
                <a:lnTo>
                  <a:pt x="3477" y="139"/>
                </a:lnTo>
                <a:lnTo>
                  <a:pt x="2899" y="718"/>
                </a:lnTo>
                <a:lnTo>
                  <a:pt x="2875" y="747"/>
                </a:lnTo>
                <a:lnTo>
                  <a:pt x="2857" y="778"/>
                </a:lnTo>
                <a:lnTo>
                  <a:pt x="2846" y="812"/>
                </a:lnTo>
                <a:lnTo>
                  <a:pt x="2839" y="845"/>
                </a:lnTo>
                <a:lnTo>
                  <a:pt x="2839" y="881"/>
                </a:lnTo>
                <a:lnTo>
                  <a:pt x="2846" y="914"/>
                </a:lnTo>
                <a:lnTo>
                  <a:pt x="2857" y="948"/>
                </a:lnTo>
                <a:lnTo>
                  <a:pt x="2875" y="979"/>
                </a:lnTo>
                <a:lnTo>
                  <a:pt x="2899" y="1008"/>
                </a:lnTo>
                <a:lnTo>
                  <a:pt x="3428" y="1537"/>
                </a:lnTo>
                <a:lnTo>
                  <a:pt x="3457" y="1561"/>
                </a:lnTo>
                <a:lnTo>
                  <a:pt x="3488" y="1579"/>
                </a:lnTo>
                <a:lnTo>
                  <a:pt x="3522" y="1589"/>
                </a:lnTo>
                <a:lnTo>
                  <a:pt x="3556" y="1596"/>
                </a:lnTo>
                <a:lnTo>
                  <a:pt x="3591" y="1596"/>
                </a:lnTo>
                <a:lnTo>
                  <a:pt x="3626" y="1589"/>
                </a:lnTo>
                <a:lnTo>
                  <a:pt x="3659" y="1579"/>
                </a:lnTo>
                <a:lnTo>
                  <a:pt x="3690" y="1561"/>
                </a:lnTo>
                <a:lnTo>
                  <a:pt x="3718" y="1537"/>
                </a:lnTo>
                <a:lnTo>
                  <a:pt x="4298" y="959"/>
                </a:lnTo>
                <a:lnTo>
                  <a:pt x="4318" y="939"/>
                </a:lnTo>
                <a:lnTo>
                  <a:pt x="4337" y="925"/>
                </a:lnTo>
                <a:lnTo>
                  <a:pt x="4353" y="917"/>
                </a:lnTo>
                <a:lnTo>
                  <a:pt x="4367" y="914"/>
                </a:lnTo>
                <a:lnTo>
                  <a:pt x="4379" y="914"/>
                </a:lnTo>
                <a:lnTo>
                  <a:pt x="4388" y="918"/>
                </a:lnTo>
                <a:lnTo>
                  <a:pt x="4396" y="924"/>
                </a:lnTo>
                <a:lnTo>
                  <a:pt x="4403" y="933"/>
                </a:lnTo>
                <a:lnTo>
                  <a:pt x="4407" y="943"/>
                </a:lnTo>
                <a:lnTo>
                  <a:pt x="4411" y="952"/>
                </a:lnTo>
                <a:lnTo>
                  <a:pt x="4414" y="963"/>
                </a:lnTo>
                <a:lnTo>
                  <a:pt x="4417" y="972"/>
                </a:lnTo>
                <a:lnTo>
                  <a:pt x="4429" y="1059"/>
                </a:lnTo>
                <a:lnTo>
                  <a:pt x="4436" y="1147"/>
                </a:lnTo>
                <a:lnTo>
                  <a:pt x="4436" y="1235"/>
                </a:lnTo>
                <a:lnTo>
                  <a:pt x="4430" y="1321"/>
                </a:lnTo>
                <a:lnTo>
                  <a:pt x="4418" y="1408"/>
                </a:lnTo>
                <a:lnTo>
                  <a:pt x="4399" y="1495"/>
                </a:lnTo>
                <a:lnTo>
                  <a:pt x="4373" y="1580"/>
                </a:lnTo>
                <a:lnTo>
                  <a:pt x="4342" y="1662"/>
                </a:lnTo>
                <a:lnTo>
                  <a:pt x="4303" y="1744"/>
                </a:lnTo>
                <a:lnTo>
                  <a:pt x="4260" y="1822"/>
                </a:lnTo>
                <a:lnTo>
                  <a:pt x="4208" y="1898"/>
                </a:lnTo>
                <a:lnTo>
                  <a:pt x="4151" y="1969"/>
                </a:lnTo>
                <a:lnTo>
                  <a:pt x="4086" y="2038"/>
                </a:lnTo>
                <a:lnTo>
                  <a:pt x="4017" y="2103"/>
                </a:lnTo>
                <a:lnTo>
                  <a:pt x="3946" y="2160"/>
                </a:lnTo>
                <a:lnTo>
                  <a:pt x="3870" y="2213"/>
                </a:lnTo>
                <a:lnTo>
                  <a:pt x="3791" y="2258"/>
                </a:lnTo>
                <a:lnTo>
                  <a:pt x="3710" y="2295"/>
                </a:lnTo>
                <a:lnTo>
                  <a:pt x="3627" y="2328"/>
                </a:lnTo>
                <a:lnTo>
                  <a:pt x="3543" y="2354"/>
                </a:lnTo>
                <a:lnTo>
                  <a:pt x="3458" y="2373"/>
                </a:lnTo>
                <a:lnTo>
                  <a:pt x="3371" y="2386"/>
                </a:lnTo>
                <a:lnTo>
                  <a:pt x="3285" y="2392"/>
                </a:lnTo>
                <a:lnTo>
                  <a:pt x="3197" y="2392"/>
                </a:lnTo>
                <a:lnTo>
                  <a:pt x="3110" y="2385"/>
                </a:lnTo>
                <a:lnTo>
                  <a:pt x="3024" y="2370"/>
                </a:lnTo>
                <a:lnTo>
                  <a:pt x="2937" y="2350"/>
                </a:lnTo>
                <a:lnTo>
                  <a:pt x="2852" y="2323"/>
                </a:lnTo>
                <a:lnTo>
                  <a:pt x="2843" y="2320"/>
                </a:lnTo>
                <a:lnTo>
                  <a:pt x="2833" y="2316"/>
                </a:lnTo>
                <a:lnTo>
                  <a:pt x="2820" y="2312"/>
                </a:lnTo>
                <a:lnTo>
                  <a:pt x="2804" y="2310"/>
                </a:lnTo>
                <a:lnTo>
                  <a:pt x="2788" y="2313"/>
                </a:lnTo>
                <a:lnTo>
                  <a:pt x="2769" y="2318"/>
                </a:lnTo>
                <a:lnTo>
                  <a:pt x="2747" y="2331"/>
                </a:lnTo>
                <a:lnTo>
                  <a:pt x="2726" y="2350"/>
                </a:lnTo>
                <a:lnTo>
                  <a:pt x="1758" y="3317"/>
                </a:lnTo>
                <a:lnTo>
                  <a:pt x="1741" y="3336"/>
                </a:lnTo>
                <a:lnTo>
                  <a:pt x="1733" y="3355"/>
                </a:lnTo>
                <a:lnTo>
                  <a:pt x="1729" y="3371"/>
                </a:lnTo>
                <a:lnTo>
                  <a:pt x="1730" y="3384"/>
                </a:lnTo>
                <a:lnTo>
                  <a:pt x="1732" y="3394"/>
                </a:lnTo>
                <a:lnTo>
                  <a:pt x="1734" y="3401"/>
                </a:lnTo>
                <a:lnTo>
                  <a:pt x="1736" y="3403"/>
                </a:lnTo>
                <a:lnTo>
                  <a:pt x="1759" y="3432"/>
                </a:lnTo>
                <a:lnTo>
                  <a:pt x="1775" y="3463"/>
                </a:lnTo>
                <a:lnTo>
                  <a:pt x="1786" y="3495"/>
                </a:lnTo>
                <a:lnTo>
                  <a:pt x="1789" y="3530"/>
                </a:lnTo>
                <a:lnTo>
                  <a:pt x="1786" y="3564"/>
                </a:lnTo>
                <a:lnTo>
                  <a:pt x="1775" y="3598"/>
                </a:lnTo>
                <a:lnTo>
                  <a:pt x="1759" y="3629"/>
                </a:lnTo>
                <a:lnTo>
                  <a:pt x="1736" y="3656"/>
                </a:lnTo>
                <a:lnTo>
                  <a:pt x="1011" y="4381"/>
                </a:lnTo>
                <a:lnTo>
                  <a:pt x="983" y="4403"/>
                </a:lnTo>
                <a:lnTo>
                  <a:pt x="952" y="4421"/>
                </a:lnTo>
                <a:lnTo>
                  <a:pt x="919" y="4430"/>
                </a:lnTo>
                <a:lnTo>
                  <a:pt x="886" y="4433"/>
                </a:lnTo>
                <a:lnTo>
                  <a:pt x="850" y="4430"/>
                </a:lnTo>
                <a:lnTo>
                  <a:pt x="818" y="4421"/>
                </a:lnTo>
                <a:lnTo>
                  <a:pt x="787" y="4403"/>
                </a:lnTo>
                <a:lnTo>
                  <a:pt x="758" y="4381"/>
                </a:lnTo>
                <a:lnTo>
                  <a:pt x="53" y="3675"/>
                </a:lnTo>
                <a:lnTo>
                  <a:pt x="30" y="3648"/>
                </a:lnTo>
                <a:lnTo>
                  <a:pt x="14" y="3616"/>
                </a:lnTo>
                <a:lnTo>
                  <a:pt x="3" y="3583"/>
                </a:lnTo>
                <a:lnTo>
                  <a:pt x="0" y="3549"/>
                </a:lnTo>
                <a:lnTo>
                  <a:pt x="0" y="3548"/>
                </a:lnTo>
                <a:lnTo>
                  <a:pt x="3" y="3514"/>
                </a:lnTo>
                <a:lnTo>
                  <a:pt x="14" y="3482"/>
                </a:lnTo>
                <a:lnTo>
                  <a:pt x="30" y="3451"/>
                </a:lnTo>
                <a:lnTo>
                  <a:pt x="53" y="3422"/>
                </a:lnTo>
                <a:lnTo>
                  <a:pt x="777" y="2699"/>
                </a:lnTo>
                <a:lnTo>
                  <a:pt x="806" y="2676"/>
                </a:lnTo>
                <a:lnTo>
                  <a:pt x="837" y="2659"/>
                </a:lnTo>
                <a:lnTo>
                  <a:pt x="869" y="2649"/>
                </a:lnTo>
                <a:lnTo>
                  <a:pt x="903" y="2646"/>
                </a:lnTo>
                <a:lnTo>
                  <a:pt x="938" y="2649"/>
                </a:lnTo>
                <a:lnTo>
                  <a:pt x="971" y="2659"/>
                </a:lnTo>
                <a:lnTo>
                  <a:pt x="1002" y="2676"/>
                </a:lnTo>
                <a:lnTo>
                  <a:pt x="1030" y="2699"/>
                </a:lnTo>
                <a:lnTo>
                  <a:pt x="1032" y="2700"/>
                </a:lnTo>
                <a:lnTo>
                  <a:pt x="1037" y="2703"/>
                </a:lnTo>
                <a:lnTo>
                  <a:pt x="1044" y="2705"/>
                </a:lnTo>
                <a:lnTo>
                  <a:pt x="1053" y="2708"/>
                </a:lnTo>
                <a:lnTo>
                  <a:pt x="1067" y="2707"/>
                </a:lnTo>
                <a:lnTo>
                  <a:pt x="1082" y="2703"/>
                </a:lnTo>
                <a:lnTo>
                  <a:pt x="1098" y="2693"/>
                </a:lnTo>
                <a:lnTo>
                  <a:pt x="1118" y="2677"/>
                </a:lnTo>
                <a:lnTo>
                  <a:pt x="1174" y="2621"/>
                </a:lnTo>
                <a:lnTo>
                  <a:pt x="1206" y="2589"/>
                </a:lnTo>
                <a:lnTo>
                  <a:pt x="1240" y="2554"/>
                </a:lnTo>
                <a:lnTo>
                  <a:pt x="1278" y="2516"/>
                </a:lnTo>
                <a:lnTo>
                  <a:pt x="1317" y="2477"/>
                </a:lnTo>
                <a:lnTo>
                  <a:pt x="1401" y="2394"/>
                </a:lnTo>
                <a:lnTo>
                  <a:pt x="1445" y="2350"/>
                </a:lnTo>
                <a:lnTo>
                  <a:pt x="1489" y="2306"/>
                </a:lnTo>
                <a:lnTo>
                  <a:pt x="1534" y="2262"/>
                </a:lnTo>
                <a:lnTo>
                  <a:pt x="1579" y="2216"/>
                </a:lnTo>
                <a:lnTo>
                  <a:pt x="1623" y="2171"/>
                </a:lnTo>
                <a:lnTo>
                  <a:pt x="1668" y="2126"/>
                </a:lnTo>
                <a:lnTo>
                  <a:pt x="1711" y="2083"/>
                </a:lnTo>
                <a:lnTo>
                  <a:pt x="1755" y="2040"/>
                </a:lnTo>
                <a:lnTo>
                  <a:pt x="1797" y="1998"/>
                </a:lnTo>
                <a:lnTo>
                  <a:pt x="1836" y="1959"/>
                </a:lnTo>
                <a:lnTo>
                  <a:pt x="1875" y="1921"/>
                </a:lnTo>
                <a:lnTo>
                  <a:pt x="1911" y="1884"/>
                </a:lnTo>
                <a:lnTo>
                  <a:pt x="1944" y="1852"/>
                </a:lnTo>
                <a:lnTo>
                  <a:pt x="1974" y="1821"/>
                </a:lnTo>
                <a:lnTo>
                  <a:pt x="2003" y="1794"/>
                </a:lnTo>
                <a:lnTo>
                  <a:pt x="2026" y="1769"/>
                </a:lnTo>
                <a:lnTo>
                  <a:pt x="2046" y="1749"/>
                </a:lnTo>
                <a:lnTo>
                  <a:pt x="2062" y="1733"/>
                </a:lnTo>
                <a:lnTo>
                  <a:pt x="2074" y="1721"/>
                </a:lnTo>
                <a:lnTo>
                  <a:pt x="2082" y="1712"/>
                </a:lnTo>
                <a:lnTo>
                  <a:pt x="2085" y="1710"/>
                </a:lnTo>
                <a:lnTo>
                  <a:pt x="2103" y="1688"/>
                </a:lnTo>
                <a:lnTo>
                  <a:pt x="2114" y="1664"/>
                </a:lnTo>
                <a:lnTo>
                  <a:pt x="2119" y="1642"/>
                </a:lnTo>
                <a:lnTo>
                  <a:pt x="2119" y="1619"/>
                </a:lnTo>
                <a:lnTo>
                  <a:pt x="2116" y="1599"/>
                </a:lnTo>
                <a:lnTo>
                  <a:pt x="2112" y="1581"/>
                </a:lnTo>
                <a:lnTo>
                  <a:pt x="2107" y="1566"/>
                </a:lnTo>
                <a:lnTo>
                  <a:pt x="2103" y="1556"/>
                </a:lnTo>
                <a:lnTo>
                  <a:pt x="2076" y="1465"/>
                </a:lnTo>
                <a:lnTo>
                  <a:pt x="2055" y="1374"/>
                </a:lnTo>
                <a:lnTo>
                  <a:pt x="2045" y="1284"/>
                </a:lnTo>
                <a:lnTo>
                  <a:pt x="2039" y="1192"/>
                </a:lnTo>
                <a:lnTo>
                  <a:pt x="2042" y="1101"/>
                </a:lnTo>
                <a:lnTo>
                  <a:pt x="2053" y="1010"/>
                </a:lnTo>
                <a:lnTo>
                  <a:pt x="2070" y="921"/>
                </a:lnTo>
                <a:lnTo>
                  <a:pt x="2096" y="833"/>
                </a:lnTo>
                <a:lnTo>
                  <a:pt x="2127" y="747"/>
                </a:lnTo>
                <a:lnTo>
                  <a:pt x="2168" y="661"/>
                </a:lnTo>
                <a:lnTo>
                  <a:pt x="2214" y="579"/>
                </a:lnTo>
                <a:lnTo>
                  <a:pt x="2268" y="499"/>
                </a:lnTo>
                <a:lnTo>
                  <a:pt x="2329" y="423"/>
                </a:lnTo>
                <a:lnTo>
                  <a:pt x="2397" y="350"/>
                </a:lnTo>
                <a:lnTo>
                  <a:pt x="2464" y="288"/>
                </a:lnTo>
                <a:lnTo>
                  <a:pt x="2535" y="231"/>
                </a:lnTo>
                <a:lnTo>
                  <a:pt x="2608" y="181"/>
                </a:lnTo>
                <a:lnTo>
                  <a:pt x="2685" y="138"/>
                </a:lnTo>
                <a:lnTo>
                  <a:pt x="2764" y="100"/>
                </a:lnTo>
                <a:lnTo>
                  <a:pt x="2843" y="68"/>
                </a:lnTo>
                <a:lnTo>
                  <a:pt x="2926" y="42"/>
                </a:lnTo>
                <a:lnTo>
                  <a:pt x="3010" y="23"/>
                </a:lnTo>
                <a:lnTo>
                  <a:pt x="3094" y="9"/>
                </a:lnTo>
                <a:lnTo>
                  <a:pt x="3179" y="1"/>
                </a:lnTo>
                <a:lnTo>
                  <a:pt x="3265" y="0"/>
                </a:lnTo>
                <a:close/>
              </a:path>
            </a:pathLst>
          </a:custGeom>
          <a:solidFill>
            <a:schemeClr val="bg1"/>
          </a:solidFill>
          <a:ln w="0">
            <a:noFill/>
            <a:prstDash val="solid"/>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dirty="0"/>
          </a:p>
        </p:txBody>
      </p:sp>
      <p:grpSp>
        <p:nvGrpSpPr>
          <p:cNvPr id="36" name="Group 35"/>
          <p:cNvGrpSpPr/>
          <p:nvPr/>
        </p:nvGrpSpPr>
        <p:grpSpPr>
          <a:xfrm>
            <a:off x="502955" y="508379"/>
            <a:ext cx="5508978" cy="1077095"/>
            <a:chOff x="587022" y="976809"/>
            <a:chExt cx="5508978" cy="1077095"/>
          </a:xfrm>
        </p:grpSpPr>
        <p:sp>
          <p:nvSpPr>
            <p:cNvPr id="37" name="TextBox 36"/>
            <p:cNvSpPr txBox="1"/>
            <p:nvPr/>
          </p:nvSpPr>
          <p:spPr>
            <a:xfrm>
              <a:off x="587022" y="976809"/>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sp>
          <p:nvSpPr>
            <p:cNvPr id="38" name="TextBox 37"/>
            <p:cNvSpPr txBox="1"/>
            <p:nvPr/>
          </p:nvSpPr>
          <p:spPr>
            <a:xfrm>
              <a:off x="646551" y="1684572"/>
              <a:ext cx="1562986" cy="369332"/>
            </a:xfrm>
            <a:prstGeom prst="rect">
              <a:avLst/>
            </a:prstGeom>
            <a:noFill/>
          </p:spPr>
          <p:txBody>
            <a:bodyPr wrap="square" rtlCol="0">
              <a:spAutoFit/>
            </a:bodyPr>
            <a:lstStyle/>
            <a:p>
              <a:r>
                <a:rPr lang="en-US" dirty="0">
                  <a:solidFill>
                    <a:schemeClr val="bg2">
                      <a:lumMod val="25000"/>
                    </a:schemeClr>
                  </a:solidFill>
                  <a:latin typeface="Candara" panose="020E0502030303020204" pitchFamily="34" charset="0"/>
                </a:rPr>
                <a:t>Your Subtitle</a:t>
              </a:r>
            </a:p>
          </p:txBody>
        </p:sp>
      </p:grpSp>
      <p:pic>
        <p:nvPicPr>
          <p:cNvPr id="30" name="Picture 29">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691634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500"/>
                                        <p:tgtEl>
                                          <p:spTgt spid="36"/>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24"/>
                                        </p:tgtEl>
                                        <p:attrNameLst>
                                          <p:attrName>style.visibility</p:attrName>
                                        </p:attrNameLst>
                                      </p:cBhvr>
                                      <p:to>
                                        <p:strVal val="visible"/>
                                      </p:to>
                                    </p:set>
                                    <p:anim calcmode="lin" valueType="num">
                                      <p:cBhvr additive="base">
                                        <p:cTn id="11" dur="500" fill="hold"/>
                                        <p:tgtEl>
                                          <p:spTgt spid="24"/>
                                        </p:tgtEl>
                                        <p:attrNameLst>
                                          <p:attrName>ppt_x</p:attrName>
                                        </p:attrNameLst>
                                      </p:cBhvr>
                                      <p:tavLst>
                                        <p:tav tm="0">
                                          <p:val>
                                            <p:strVal val="#ppt_x"/>
                                          </p:val>
                                        </p:tav>
                                        <p:tav tm="100000">
                                          <p:val>
                                            <p:strVal val="#ppt_x"/>
                                          </p:val>
                                        </p:tav>
                                      </p:tavLst>
                                    </p:anim>
                                    <p:anim calcmode="lin" valueType="num">
                                      <p:cBhvr additive="base">
                                        <p:cTn id="12" dur="500" fill="hold"/>
                                        <p:tgtEl>
                                          <p:spTgt spid="24"/>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wipe(up)">
                                      <p:cBhvr>
                                        <p:cTn id="16" dur="500"/>
                                        <p:tgtEl>
                                          <p:spTgt spid="26"/>
                                        </p:tgtEl>
                                      </p:cBhvr>
                                    </p:animEffect>
                                  </p:childTnLst>
                                </p:cTn>
                              </p:par>
                            </p:childTnLst>
                          </p:cTn>
                        </p:par>
                        <p:par>
                          <p:cTn id="17" fill="hold">
                            <p:stCondLst>
                              <p:cond delay="1500"/>
                            </p:stCondLst>
                            <p:childTnLst>
                              <p:par>
                                <p:cTn id="18" presetID="22" presetClass="entr" presetSubtype="1" fill="hold" nodeType="afterEffect">
                                  <p:stCondLst>
                                    <p:cond delay="0"/>
                                  </p:stCondLst>
                                  <p:childTnLst>
                                    <p:set>
                                      <p:cBhvr>
                                        <p:cTn id="19" dur="1" fill="hold">
                                          <p:stCondLst>
                                            <p:cond delay="0"/>
                                          </p:stCondLst>
                                        </p:cTn>
                                        <p:tgtEl>
                                          <p:spTgt spid="23"/>
                                        </p:tgtEl>
                                        <p:attrNameLst>
                                          <p:attrName>style.visibility</p:attrName>
                                        </p:attrNameLst>
                                      </p:cBhvr>
                                      <p:to>
                                        <p:strVal val="visible"/>
                                      </p:to>
                                    </p:set>
                                    <p:animEffect transition="in" filter="wipe(up)">
                                      <p:cBhvr>
                                        <p:cTn id="20" dur="500"/>
                                        <p:tgtEl>
                                          <p:spTgt spid="23"/>
                                        </p:tgtEl>
                                      </p:cBhvr>
                                    </p:animEffect>
                                  </p:childTnLst>
                                </p:cTn>
                              </p:par>
                            </p:childTnLst>
                          </p:cTn>
                        </p:par>
                        <p:par>
                          <p:cTn id="21" fill="hold">
                            <p:stCondLst>
                              <p:cond delay="2000"/>
                            </p:stCondLst>
                            <p:childTnLst>
                              <p:par>
                                <p:cTn id="22" presetID="2" presetClass="entr" presetSubtype="4" fill="hold" grpId="0" nodeType="afterEffect">
                                  <p:stCondLst>
                                    <p:cond delay="0"/>
                                  </p:stCondLst>
                                  <p:childTnLst>
                                    <p:set>
                                      <p:cBhvr>
                                        <p:cTn id="23" dur="1" fill="hold">
                                          <p:stCondLst>
                                            <p:cond delay="0"/>
                                          </p:stCondLst>
                                        </p:cTn>
                                        <p:tgtEl>
                                          <p:spTgt spid="25"/>
                                        </p:tgtEl>
                                        <p:attrNameLst>
                                          <p:attrName>style.visibility</p:attrName>
                                        </p:attrNameLst>
                                      </p:cBhvr>
                                      <p:to>
                                        <p:strVal val="visible"/>
                                      </p:to>
                                    </p:set>
                                    <p:anim calcmode="lin" valueType="num">
                                      <p:cBhvr additive="base">
                                        <p:cTn id="24" dur="500" fill="hold"/>
                                        <p:tgtEl>
                                          <p:spTgt spid="25"/>
                                        </p:tgtEl>
                                        <p:attrNameLst>
                                          <p:attrName>ppt_x</p:attrName>
                                        </p:attrNameLst>
                                      </p:cBhvr>
                                      <p:tavLst>
                                        <p:tav tm="0">
                                          <p:val>
                                            <p:strVal val="#ppt_x"/>
                                          </p:val>
                                        </p:tav>
                                        <p:tav tm="100000">
                                          <p:val>
                                            <p:strVal val="#ppt_x"/>
                                          </p:val>
                                        </p:tav>
                                      </p:tavLst>
                                    </p:anim>
                                    <p:anim calcmode="lin" valueType="num">
                                      <p:cBhvr additive="base">
                                        <p:cTn id="25" dur="500" fill="hold"/>
                                        <p:tgtEl>
                                          <p:spTgt spid="25"/>
                                        </p:tgtEl>
                                        <p:attrNameLst>
                                          <p:attrName>ppt_y</p:attrName>
                                        </p:attrNameLst>
                                      </p:cBhvr>
                                      <p:tavLst>
                                        <p:tav tm="0">
                                          <p:val>
                                            <p:strVal val="1+#ppt_h/2"/>
                                          </p:val>
                                        </p:tav>
                                        <p:tav tm="100000">
                                          <p:val>
                                            <p:strVal val="#ppt_y"/>
                                          </p:val>
                                        </p:tav>
                                      </p:tavLst>
                                    </p:anim>
                                  </p:childTnLst>
                                </p:cTn>
                              </p:par>
                            </p:childTnLst>
                          </p:cTn>
                        </p:par>
                        <p:par>
                          <p:cTn id="26" fill="hold">
                            <p:stCondLst>
                              <p:cond delay="2500"/>
                            </p:stCondLst>
                            <p:childTnLst>
                              <p:par>
                                <p:cTn id="27" presetID="53" presetClass="entr" presetSubtype="16" fill="hold" grpId="0" nodeType="afterEffect">
                                  <p:stCondLst>
                                    <p:cond delay="0"/>
                                  </p:stCondLst>
                                  <p:childTnLst>
                                    <p:set>
                                      <p:cBhvr>
                                        <p:cTn id="28" dur="1" fill="hold">
                                          <p:stCondLst>
                                            <p:cond delay="0"/>
                                          </p:stCondLst>
                                        </p:cTn>
                                        <p:tgtEl>
                                          <p:spTgt spid="22"/>
                                        </p:tgtEl>
                                        <p:attrNameLst>
                                          <p:attrName>style.visibility</p:attrName>
                                        </p:attrNameLst>
                                      </p:cBhvr>
                                      <p:to>
                                        <p:strVal val="visible"/>
                                      </p:to>
                                    </p:set>
                                    <p:anim calcmode="lin" valueType="num">
                                      <p:cBhvr>
                                        <p:cTn id="29" dur="500" fill="hold"/>
                                        <p:tgtEl>
                                          <p:spTgt spid="22"/>
                                        </p:tgtEl>
                                        <p:attrNameLst>
                                          <p:attrName>ppt_w</p:attrName>
                                        </p:attrNameLst>
                                      </p:cBhvr>
                                      <p:tavLst>
                                        <p:tav tm="0">
                                          <p:val>
                                            <p:fltVal val="0"/>
                                          </p:val>
                                        </p:tav>
                                        <p:tav tm="100000">
                                          <p:val>
                                            <p:strVal val="#ppt_w"/>
                                          </p:val>
                                        </p:tav>
                                      </p:tavLst>
                                    </p:anim>
                                    <p:anim calcmode="lin" valueType="num">
                                      <p:cBhvr>
                                        <p:cTn id="30" dur="500" fill="hold"/>
                                        <p:tgtEl>
                                          <p:spTgt spid="22"/>
                                        </p:tgtEl>
                                        <p:attrNameLst>
                                          <p:attrName>ppt_h</p:attrName>
                                        </p:attrNameLst>
                                      </p:cBhvr>
                                      <p:tavLst>
                                        <p:tav tm="0">
                                          <p:val>
                                            <p:fltVal val="0"/>
                                          </p:val>
                                        </p:tav>
                                        <p:tav tm="100000">
                                          <p:val>
                                            <p:strVal val="#ppt_h"/>
                                          </p:val>
                                        </p:tav>
                                      </p:tavLst>
                                    </p:anim>
                                    <p:animEffect transition="in" filter="fade">
                                      <p:cBhvr>
                                        <p:cTn id="31" dur="500"/>
                                        <p:tgtEl>
                                          <p:spTgt spid="22"/>
                                        </p:tgtEl>
                                      </p:cBhvr>
                                    </p:animEffect>
                                  </p:childTnLst>
                                </p:cTn>
                              </p:par>
                            </p:childTnLst>
                          </p:cTn>
                        </p:par>
                        <p:par>
                          <p:cTn id="32" fill="hold">
                            <p:stCondLst>
                              <p:cond delay="3000"/>
                            </p:stCondLst>
                            <p:childTnLst>
                              <p:par>
                                <p:cTn id="33" presetID="22" presetClass="entr" presetSubtype="1" fill="hold" nodeType="afterEffect">
                                  <p:stCondLst>
                                    <p:cond delay="0"/>
                                  </p:stCondLst>
                                  <p:childTnLst>
                                    <p:set>
                                      <p:cBhvr>
                                        <p:cTn id="34" dur="1" fill="hold">
                                          <p:stCondLst>
                                            <p:cond delay="0"/>
                                          </p:stCondLst>
                                        </p:cTn>
                                        <p:tgtEl>
                                          <p:spTgt spid="27"/>
                                        </p:tgtEl>
                                        <p:attrNameLst>
                                          <p:attrName>style.visibility</p:attrName>
                                        </p:attrNameLst>
                                      </p:cBhvr>
                                      <p:to>
                                        <p:strVal val="visible"/>
                                      </p:to>
                                    </p:set>
                                    <p:animEffect transition="in" filter="wipe(up)">
                                      <p:cBhvr>
                                        <p:cTn id="35" dur="500"/>
                                        <p:tgtEl>
                                          <p:spTgt spid="27"/>
                                        </p:tgtEl>
                                      </p:cBhvr>
                                    </p:animEffect>
                                  </p:childTnLst>
                                </p:cTn>
                              </p:par>
                            </p:childTnLst>
                          </p:cTn>
                        </p:par>
                        <p:par>
                          <p:cTn id="36" fill="hold">
                            <p:stCondLst>
                              <p:cond delay="3500"/>
                            </p:stCondLst>
                            <p:childTnLst>
                              <p:par>
                                <p:cTn id="37" presetID="2" presetClass="entr" presetSubtype="4" fill="hold" grpId="0" nodeType="after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ppt_x"/>
                                          </p:val>
                                        </p:tav>
                                        <p:tav tm="100000">
                                          <p:val>
                                            <p:strVal val="#ppt_x"/>
                                          </p:val>
                                        </p:tav>
                                      </p:tavLst>
                                    </p:anim>
                                    <p:anim calcmode="lin" valueType="num">
                                      <p:cBhvr additive="base">
                                        <p:cTn id="40" dur="500" fill="hold"/>
                                        <p:tgtEl>
                                          <p:spTgt spid="9"/>
                                        </p:tgtEl>
                                        <p:attrNameLst>
                                          <p:attrName>ppt_y</p:attrName>
                                        </p:attrNameLst>
                                      </p:cBhvr>
                                      <p:tavLst>
                                        <p:tav tm="0">
                                          <p:val>
                                            <p:strVal val="1+#ppt_h/2"/>
                                          </p:val>
                                        </p:tav>
                                        <p:tav tm="100000">
                                          <p:val>
                                            <p:strVal val="#ppt_y"/>
                                          </p:val>
                                        </p:tav>
                                      </p:tavLst>
                                    </p:anim>
                                  </p:childTnLst>
                                </p:cTn>
                              </p:par>
                            </p:childTnLst>
                          </p:cTn>
                        </p:par>
                        <p:par>
                          <p:cTn id="41" fill="hold">
                            <p:stCondLst>
                              <p:cond delay="4000"/>
                            </p:stCondLst>
                            <p:childTnLst>
                              <p:par>
                                <p:cTn id="42" presetID="22" presetClass="entr" presetSubtype="1" fill="hold" grpId="0" nodeType="afterEffect">
                                  <p:stCondLst>
                                    <p:cond delay="0"/>
                                  </p:stCondLst>
                                  <p:childTnLst>
                                    <p:set>
                                      <p:cBhvr>
                                        <p:cTn id="43" dur="1" fill="hold">
                                          <p:stCondLst>
                                            <p:cond delay="0"/>
                                          </p:stCondLst>
                                        </p:cTn>
                                        <p:tgtEl>
                                          <p:spTgt spid="11"/>
                                        </p:tgtEl>
                                        <p:attrNameLst>
                                          <p:attrName>style.visibility</p:attrName>
                                        </p:attrNameLst>
                                      </p:cBhvr>
                                      <p:to>
                                        <p:strVal val="visible"/>
                                      </p:to>
                                    </p:set>
                                    <p:animEffect transition="in" filter="wipe(up)">
                                      <p:cBhvr>
                                        <p:cTn id="44" dur="500"/>
                                        <p:tgtEl>
                                          <p:spTgt spid="11"/>
                                        </p:tgtEl>
                                      </p:cBhvr>
                                    </p:animEffect>
                                  </p:childTnLst>
                                </p:cTn>
                              </p:par>
                            </p:childTnLst>
                          </p:cTn>
                        </p:par>
                        <p:par>
                          <p:cTn id="45" fill="hold">
                            <p:stCondLst>
                              <p:cond delay="4500"/>
                            </p:stCondLst>
                            <p:childTnLst>
                              <p:par>
                                <p:cTn id="46" presetID="22" presetClass="entr" presetSubtype="1" fill="hold" nodeType="afterEffect">
                                  <p:stCondLst>
                                    <p:cond delay="0"/>
                                  </p:stCondLst>
                                  <p:childTnLst>
                                    <p:set>
                                      <p:cBhvr>
                                        <p:cTn id="47" dur="1" fill="hold">
                                          <p:stCondLst>
                                            <p:cond delay="0"/>
                                          </p:stCondLst>
                                        </p:cTn>
                                        <p:tgtEl>
                                          <p:spTgt spid="3"/>
                                        </p:tgtEl>
                                        <p:attrNameLst>
                                          <p:attrName>style.visibility</p:attrName>
                                        </p:attrNameLst>
                                      </p:cBhvr>
                                      <p:to>
                                        <p:strVal val="visible"/>
                                      </p:to>
                                    </p:set>
                                    <p:animEffect transition="in" filter="wipe(up)">
                                      <p:cBhvr>
                                        <p:cTn id="48" dur="500"/>
                                        <p:tgtEl>
                                          <p:spTgt spid="3"/>
                                        </p:tgtEl>
                                      </p:cBhvr>
                                    </p:animEffect>
                                  </p:childTnLst>
                                </p:cTn>
                              </p:par>
                            </p:childTnLst>
                          </p:cTn>
                        </p:par>
                        <p:par>
                          <p:cTn id="49" fill="hold">
                            <p:stCondLst>
                              <p:cond delay="5000"/>
                            </p:stCondLst>
                            <p:childTnLst>
                              <p:par>
                                <p:cTn id="50" presetID="2" presetClass="entr" presetSubtype="4" fill="hold" grpId="0" nodeType="afterEffect">
                                  <p:stCondLst>
                                    <p:cond delay="0"/>
                                  </p:stCondLst>
                                  <p:childTnLst>
                                    <p:set>
                                      <p:cBhvr>
                                        <p:cTn id="51" dur="1" fill="hold">
                                          <p:stCondLst>
                                            <p:cond delay="0"/>
                                          </p:stCondLst>
                                        </p:cTn>
                                        <p:tgtEl>
                                          <p:spTgt spid="10"/>
                                        </p:tgtEl>
                                        <p:attrNameLst>
                                          <p:attrName>style.visibility</p:attrName>
                                        </p:attrNameLst>
                                      </p:cBhvr>
                                      <p:to>
                                        <p:strVal val="visible"/>
                                      </p:to>
                                    </p:set>
                                    <p:anim calcmode="lin" valueType="num">
                                      <p:cBhvr additive="base">
                                        <p:cTn id="52" dur="500" fill="hold"/>
                                        <p:tgtEl>
                                          <p:spTgt spid="10"/>
                                        </p:tgtEl>
                                        <p:attrNameLst>
                                          <p:attrName>ppt_x</p:attrName>
                                        </p:attrNameLst>
                                      </p:cBhvr>
                                      <p:tavLst>
                                        <p:tav tm="0">
                                          <p:val>
                                            <p:strVal val="#ppt_x"/>
                                          </p:val>
                                        </p:tav>
                                        <p:tav tm="100000">
                                          <p:val>
                                            <p:strVal val="#ppt_x"/>
                                          </p:val>
                                        </p:tav>
                                      </p:tavLst>
                                    </p:anim>
                                    <p:anim calcmode="lin" valueType="num">
                                      <p:cBhvr additive="base">
                                        <p:cTn id="53" dur="500" fill="hold"/>
                                        <p:tgtEl>
                                          <p:spTgt spid="10"/>
                                        </p:tgtEl>
                                        <p:attrNameLst>
                                          <p:attrName>ppt_y</p:attrName>
                                        </p:attrNameLst>
                                      </p:cBhvr>
                                      <p:tavLst>
                                        <p:tav tm="0">
                                          <p:val>
                                            <p:strVal val="1+#ppt_h/2"/>
                                          </p:val>
                                        </p:tav>
                                        <p:tav tm="100000">
                                          <p:val>
                                            <p:strVal val="#ppt_y"/>
                                          </p:val>
                                        </p:tav>
                                      </p:tavLst>
                                    </p:anim>
                                  </p:childTnLst>
                                </p:cTn>
                              </p:par>
                            </p:childTnLst>
                          </p:cTn>
                        </p:par>
                        <p:par>
                          <p:cTn id="54" fill="hold">
                            <p:stCondLst>
                              <p:cond delay="5500"/>
                            </p:stCondLst>
                            <p:childTnLst>
                              <p:par>
                                <p:cTn id="55" presetID="53" presetClass="entr" presetSubtype="16" fill="hold" nodeType="afterEffect">
                                  <p:stCondLst>
                                    <p:cond delay="0"/>
                                  </p:stCondLst>
                                  <p:childTnLst>
                                    <p:set>
                                      <p:cBhvr>
                                        <p:cTn id="56" dur="1" fill="hold">
                                          <p:stCondLst>
                                            <p:cond delay="0"/>
                                          </p:stCondLst>
                                        </p:cTn>
                                        <p:tgtEl>
                                          <p:spTgt spid="18"/>
                                        </p:tgtEl>
                                        <p:attrNameLst>
                                          <p:attrName>style.visibility</p:attrName>
                                        </p:attrNameLst>
                                      </p:cBhvr>
                                      <p:to>
                                        <p:strVal val="visible"/>
                                      </p:to>
                                    </p:set>
                                    <p:anim calcmode="lin" valueType="num">
                                      <p:cBhvr>
                                        <p:cTn id="57" dur="500" fill="hold"/>
                                        <p:tgtEl>
                                          <p:spTgt spid="18"/>
                                        </p:tgtEl>
                                        <p:attrNameLst>
                                          <p:attrName>ppt_w</p:attrName>
                                        </p:attrNameLst>
                                      </p:cBhvr>
                                      <p:tavLst>
                                        <p:tav tm="0">
                                          <p:val>
                                            <p:fltVal val="0"/>
                                          </p:val>
                                        </p:tav>
                                        <p:tav tm="100000">
                                          <p:val>
                                            <p:strVal val="#ppt_w"/>
                                          </p:val>
                                        </p:tav>
                                      </p:tavLst>
                                    </p:anim>
                                    <p:anim calcmode="lin" valueType="num">
                                      <p:cBhvr>
                                        <p:cTn id="58" dur="500" fill="hold"/>
                                        <p:tgtEl>
                                          <p:spTgt spid="18"/>
                                        </p:tgtEl>
                                        <p:attrNameLst>
                                          <p:attrName>ppt_h</p:attrName>
                                        </p:attrNameLst>
                                      </p:cBhvr>
                                      <p:tavLst>
                                        <p:tav tm="0">
                                          <p:val>
                                            <p:fltVal val="0"/>
                                          </p:val>
                                        </p:tav>
                                        <p:tav tm="100000">
                                          <p:val>
                                            <p:strVal val="#ppt_h"/>
                                          </p:val>
                                        </p:tav>
                                      </p:tavLst>
                                    </p:anim>
                                    <p:animEffect transition="in" filter="fade">
                                      <p:cBhvr>
                                        <p:cTn id="59" dur="500"/>
                                        <p:tgtEl>
                                          <p:spTgt spid="18"/>
                                        </p:tgtEl>
                                      </p:cBhvr>
                                    </p:animEffect>
                                  </p:childTnLst>
                                </p:cTn>
                              </p:par>
                            </p:childTnLst>
                          </p:cTn>
                        </p:par>
                        <p:par>
                          <p:cTn id="60" fill="hold">
                            <p:stCondLst>
                              <p:cond delay="6000"/>
                            </p:stCondLst>
                            <p:childTnLst>
                              <p:par>
                                <p:cTn id="61" presetID="22" presetClass="entr" presetSubtype="1" fill="hold" nodeType="afterEffect">
                                  <p:stCondLst>
                                    <p:cond delay="0"/>
                                  </p:stCondLst>
                                  <p:childTnLst>
                                    <p:set>
                                      <p:cBhvr>
                                        <p:cTn id="62" dur="1" fill="hold">
                                          <p:stCondLst>
                                            <p:cond delay="0"/>
                                          </p:stCondLst>
                                        </p:cTn>
                                        <p:tgtEl>
                                          <p:spTgt spid="14"/>
                                        </p:tgtEl>
                                        <p:attrNameLst>
                                          <p:attrName>style.visibility</p:attrName>
                                        </p:attrNameLst>
                                      </p:cBhvr>
                                      <p:to>
                                        <p:strVal val="visible"/>
                                      </p:to>
                                    </p:set>
                                    <p:animEffect transition="in" filter="wipe(up)">
                                      <p:cBhvr>
                                        <p:cTn id="6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p:bldP spid="24" grpId="0" animBg="1"/>
      <p:bldP spid="25" grpId="0" animBg="1"/>
      <p:bldP spid="26" grpId="0"/>
      <p:bldP spid="2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6" name="Group 35"/>
          <p:cNvGrpSpPr>
            <a:grpSpLocks noChangeAspect="1"/>
          </p:cNvGrpSpPr>
          <p:nvPr/>
        </p:nvGrpSpPr>
        <p:grpSpPr>
          <a:xfrm>
            <a:off x="4495800" y="1710537"/>
            <a:ext cx="3200400" cy="605626"/>
            <a:chOff x="2696381" y="6137360"/>
            <a:chExt cx="2705384" cy="457200"/>
          </a:xfrm>
        </p:grpSpPr>
        <p:sp>
          <p:nvSpPr>
            <p:cNvPr id="37" name="Rectangle 36"/>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p:cNvGrpSpPr/>
            <p:nvPr/>
          </p:nvGrpSpPr>
          <p:grpSpPr>
            <a:xfrm>
              <a:off x="2781058" y="6150579"/>
              <a:ext cx="1717532" cy="426275"/>
              <a:chOff x="2781058" y="6150579"/>
              <a:chExt cx="1717532" cy="426275"/>
            </a:xfrm>
          </p:grpSpPr>
          <p:sp>
            <p:nvSpPr>
              <p:cNvPr id="40" name="Rounded Rectangle 39"/>
              <p:cNvSpPr/>
              <p:nvPr/>
            </p:nvSpPr>
            <p:spPr>
              <a:xfrm>
                <a:off x="2781058"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1" name="Rounded Rectangle 40"/>
              <p:cNvSpPr/>
              <p:nvPr/>
            </p:nvSpPr>
            <p:spPr>
              <a:xfrm>
                <a:off x="3080203"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42" name="Rounded Rectangle 41"/>
              <p:cNvSpPr/>
              <p:nvPr/>
            </p:nvSpPr>
            <p:spPr>
              <a:xfrm>
                <a:off x="3368074"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Rounded Rectangle 42"/>
              <p:cNvSpPr/>
              <p:nvPr/>
            </p:nvSpPr>
            <p:spPr>
              <a:xfrm>
                <a:off x="3657932"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4" name="Rounded Rectangle 43"/>
              <p:cNvSpPr/>
              <p:nvPr/>
            </p:nvSpPr>
            <p:spPr>
              <a:xfrm>
                <a:off x="3948598"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5" name="Rounded Rectangle 44"/>
              <p:cNvSpPr/>
              <p:nvPr/>
            </p:nvSpPr>
            <p:spPr>
              <a:xfrm>
                <a:off x="4238457"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39" name="TextBox 38"/>
            <p:cNvSpPr txBox="1">
              <a:spLocks/>
            </p:cNvSpPr>
            <p:nvPr/>
          </p:nvSpPr>
          <p:spPr>
            <a:xfrm>
              <a:off x="4546311" y="6150579"/>
              <a:ext cx="800445" cy="340776"/>
            </a:xfrm>
            <a:prstGeom prst="rect">
              <a:avLst/>
            </a:prstGeom>
            <a:noFill/>
            <a:effectLst/>
          </p:spPr>
          <p:txBody>
            <a:bodyPr wrap="square" rtlCol="0">
              <a:spAutoFit/>
            </a:bodyPr>
            <a:lstStyle/>
            <a:p>
              <a:pPr algn="ctr">
                <a:lnSpc>
                  <a:spcPts val="1400"/>
                </a:lnSpc>
              </a:pPr>
              <a:r>
                <a:rPr lang="en-US" sz="1400" b="1" dirty="0">
                  <a:solidFill>
                    <a:srgbClr val="56595E"/>
                  </a:solidFill>
                  <a:latin typeface="Candara" panose="020E0502030303020204" pitchFamily="34" charset="0"/>
                </a:rPr>
                <a:t>COLOR SET 39</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1425</TotalTime>
  <Words>1306</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261</cp:revision>
  <dcterms:created xsi:type="dcterms:W3CDTF">2016-09-28T22:08:47Z</dcterms:created>
  <dcterms:modified xsi:type="dcterms:W3CDTF">2016-10-06T21:54:17Z</dcterms:modified>
</cp:coreProperties>
</file>