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reeform 20"/>
          <p:cNvSpPr/>
          <p:nvPr/>
        </p:nvSpPr>
        <p:spPr>
          <a:xfrm>
            <a:off x="2" y="1"/>
            <a:ext cx="8855219" cy="6858000"/>
          </a:xfrm>
          <a:custGeom>
            <a:avLst/>
            <a:gdLst>
              <a:gd name="connsiteX0" fmla="*/ 0 w 8855219"/>
              <a:gd name="connsiteY0" fmla="*/ 0 h 6858000"/>
              <a:gd name="connsiteX1" fmla="*/ 8855219 w 8855219"/>
              <a:gd name="connsiteY1" fmla="*/ 0 h 6858000"/>
              <a:gd name="connsiteX2" fmla="*/ 3630388 w 8855219"/>
              <a:gd name="connsiteY2" fmla="*/ 5235095 h 6858000"/>
              <a:gd name="connsiteX3" fmla="*/ 1998133 w 8855219"/>
              <a:gd name="connsiteY3" fmla="*/ 6858000 h 6858000"/>
              <a:gd name="connsiteX4" fmla="*/ 0 w 8855219"/>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55219" h="6858000">
                <a:moveTo>
                  <a:pt x="0" y="0"/>
                </a:moveTo>
                <a:lnTo>
                  <a:pt x="8855219" y="0"/>
                </a:lnTo>
                <a:lnTo>
                  <a:pt x="3630388" y="5235095"/>
                </a:lnTo>
                <a:lnTo>
                  <a:pt x="1998133" y="6858000"/>
                </a:lnTo>
                <a:lnTo>
                  <a:pt x="0" y="6858000"/>
                </a:lnTo>
                <a:close/>
              </a:path>
            </a:pathLst>
          </a:custGeom>
          <a:blipFill>
            <a:blip r:embed="rId2"/>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rot="2669719">
            <a:off x="6693352" y="1668086"/>
            <a:ext cx="526258" cy="519289"/>
          </a:xfrm>
          <a:prstGeom prst="rect">
            <a:avLst/>
          </a:prstGeom>
          <a:solidFill>
            <a:srgbClr val="44D7FB"/>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rot="2669719">
            <a:off x="5197574" y="3169355"/>
            <a:ext cx="526258" cy="519289"/>
          </a:xfrm>
          <a:prstGeom prst="rect">
            <a:avLst/>
          </a:prstGeom>
          <a:solidFill>
            <a:srgbClr val="239BD3"/>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669719">
            <a:off x="3605841" y="4744308"/>
            <a:ext cx="526258" cy="519289"/>
          </a:xfrm>
          <a:prstGeom prst="rect">
            <a:avLst/>
          </a:prstGeom>
          <a:solidFill>
            <a:srgbClr val="0967B9"/>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6"/>
          <p:cNvSpPr>
            <a:spLocks noChangeArrowheads="1"/>
          </p:cNvSpPr>
          <p:nvPr/>
        </p:nvSpPr>
        <p:spPr bwMode="auto">
          <a:xfrm>
            <a:off x="6819592" y="1811900"/>
            <a:ext cx="273778" cy="231660"/>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rgbClr val="FFFFFF"/>
          </a:solidFill>
          <a:ln>
            <a:noFill/>
          </a:ln>
          <a:effectLst/>
        </p:spPr>
        <p:txBody>
          <a:bodyPr wrap="none" anchor="ctr"/>
          <a:lstStyle/>
          <a:p>
            <a:endParaRPr lang="en-US"/>
          </a:p>
        </p:txBody>
      </p:sp>
      <p:sp>
        <p:nvSpPr>
          <p:cNvPr id="14" name="Freeform 15"/>
          <p:cNvSpPr>
            <a:spLocks noChangeArrowheads="1"/>
          </p:cNvSpPr>
          <p:nvPr/>
        </p:nvSpPr>
        <p:spPr bwMode="auto">
          <a:xfrm>
            <a:off x="5323813" y="3294449"/>
            <a:ext cx="273780" cy="269099"/>
          </a:xfrm>
          <a:custGeom>
            <a:avLst/>
            <a:gdLst>
              <a:gd name="T0" fmla="*/ 259 w 514"/>
              <a:gd name="T1" fmla="*/ 0 h 509"/>
              <a:gd name="T2" fmla="*/ 0 w 514"/>
              <a:gd name="T3" fmla="*/ 254 h 509"/>
              <a:gd name="T4" fmla="*/ 259 w 514"/>
              <a:gd name="T5" fmla="*/ 508 h 509"/>
              <a:gd name="T6" fmla="*/ 513 w 514"/>
              <a:gd name="T7" fmla="*/ 254 h 509"/>
              <a:gd name="T8" fmla="*/ 259 w 514"/>
              <a:gd name="T9" fmla="*/ 0 h 509"/>
              <a:gd name="T10" fmla="*/ 435 w 514"/>
              <a:gd name="T11" fmla="*/ 151 h 509"/>
              <a:gd name="T12" fmla="*/ 357 w 514"/>
              <a:gd name="T13" fmla="*/ 151 h 509"/>
              <a:gd name="T14" fmla="*/ 322 w 514"/>
              <a:gd name="T15" fmla="*/ 58 h 509"/>
              <a:gd name="T16" fmla="*/ 435 w 514"/>
              <a:gd name="T17" fmla="*/ 151 h 509"/>
              <a:gd name="T18" fmla="*/ 259 w 514"/>
              <a:gd name="T19" fmla="*/ 48 h 509"/>
              <a:gd name="T20" fmla="*/ 308 w 514"/>
              <a:gd name="T21" fmla="*/ 151 h 509"/>
              <a:gd name="T22" fmla="*/ 210 w 514"/>
              <a:gd name="T23" fmla="*/ 151 h 509"/>
              <a:gd name="T24" fmla="*/ 259 w 514"/>
              <a:gd name="T25" fmla="*/ 48 h 509"/>
              <a:gd name="T26" fmla="*/ 59 w 514"/>
              <a:gd name="T27" fmla="*/ 307 h 509"/>
              <a:gd name="T28" fmla="*/ 54 w 514"/>
              <a:gd name="T29" fmla="*/ 254 h 509"/>
              <a:gd name="T30" fmla="*/ 59 w 514"/>
              <a:gd name="T31" fmla="*/ 205 h 509"/>
              <a:gd name="T32" fmla="*/ 146 w 514"/>
              <a:gd name="T33" fmla="*/ 205 h 509"/>
              <a:gd name="T34" fmla="*/ 146 w 514"/>
              <a:gd name="T35" fmla="*/ 254 h 509"/>
              <a:gd name="T36" fmla="*/ 146 w 514"/>
              <a:gd name="T37" fmla="*/ 307 h 509"/>
              <a:gd name="T38" fmla="*/ 59 w 514"/>
              <a:gd name="T39" fmla="*/ 307 h 509"/>
              <a:gd name="T40" fmla="*/ 78 w 514"/>
              <a:gd name="T41" fmla="*/ 356 h 509"/>
              <a:gd name="T42" fmla="*/ 156 w 514"/>
              <a:gd name="T43" fmla="*/ 356 h 509"/>
              <a:gd name="T44" fmla="*/ 190 w 514"/>
              <a:gd name="T45" fmla="*/ 449 h 509"/>
              <a:gd name="T46" fmla="*/ 78 w 514"/>
              <a:gd name="T47" fmla="*/ 356 h 509"/>
              <a:gd name="T48" fmla="*/ 156 w 514"/>
              <a:gd name="T49" fmla="*/ 151 h 509"/>
              <a:gd name="T50" fmla="*/ 78 w 514"/>
              <a:gd name="T51" fmla="*/ 151 h 509"/>
              <a:gd name="T52" fmla="*/ 190 w 514"/>
              <a:gd name="T53" fmla="*/ 58 h 509"/>
              <a:gd name="T54" fmla="*/ 156 w 514"/>
              <a:gd name="T55" fmla="*/ 151 h 509"/>
              <a:gd name="T56" fmla="*/ 259 w 514"/>
              <a:gd name="T57" fmla="*/ 459 h 509"/>
              <a:gd name="T58" fmla="*/ 210 w 514"/>
              <a:gd name="T59" fmla="*/ 356 h 509"/>
              <a:gd name="T60" fmla="*/ 308 w 514"/>
              <a:gd name="T61" fmla="*/ 356 h 509"/>
              <a:gd name="T62" fmla="*/ 259 w 514"/>
              <a:gd name="T63" fmla="*/ 459 h 509"/>
              <a:gd name="T64" fmla="*/ 317 w 514"/>
              <a:gd name="T65" fmla="*/ 307 h 509"/>
              <a:gd name="T66" fmla="*/ 200 w 514"/>
              <a:gd name="T67" fmla="*/ 307 h 509"/>
              <a:gd name="T68" fmla="*/ 195 w 514"/>
              <a:gd name="T69" fmla="*/ 254 h 509"/>
              <a:gd name="T70" fmla="*/ 200 w 514"/>
              <a:gd name="T71" fmla="*/ 205 h 509"/>
              <a:gd name="T72" fmla="*/ 317 w 514"/>
              <a:gd name="T73" fmla="*/ 205 h 509"/>
              <a:gd name="T74" fmla="*/ 322 w 514"/>
              <a:gd name="T75" fmla="*/ 254 h 509"/>
              <a:gd name="T76" fmla="*/ 317 w 514"/>
              <a:gd name="T77" fmla="*/ 307 h 509"/>
              <a:gd name="T78" fmla="*/ 322 w 514"/>
              <a:gd name="T79" fmla="*/ 449 h 509"/>
              <a:gd name="T80" fmla="*/ 357 w 514"/>
              <a:gd name="T81" fmla="*/ 356 h 509"/>
              <a:gd name="T82" fmla="*/ 435 w 514"/>
              <a:gd name="T83" fmla="*/ 356 h 509"/>
              <a:gd name="T84" fmla="*/ 322 w 514"/>
              <a:gd name="T85" fmla="*/ 449 h 509"/>
              <a:gd name="T86" fmla="*/ 371 w 514"/>
              <a:gd name="T87" fmla="*/ 307 h 509"/>
              <a:gd name="T88" fmla="*/ 371 w 514"/>
              <a:gd name="T89" fmla="*/ 254 h 509"/>
              <a:gd name="T90" fmla="*/ 371 w 514"/>
              <a:gd name="T91" fmla="*/ 205 h 509"/>
              <a:gd name="T92" fmla="*/ 454 w 514"/>
              <a:gd name="T93" fmla="*/ 205 h 509"/>
              <a:gd name="T94" fmla="*/ 464 w 514"/>
              <a:gd name="T95" fmla="*/ 254 h 509"/>
              <a:gd name="T96" fmla="*/ 454 w 514"/>
              <a:gd name="T97" fmla="*/ 307 h 509"/>
              <a:gd name="T98" fmla="*/ 371 w 514"/>
              <a:gd name="T99" fmla="*/ 307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14" h="509">
                <a:moveTo>
                  <a:pt x="259" y="0"/>
                </a:moveTo>
                <a:cubicBezTo>
                  <a:pt x="117" y="0"/>
                  <a:pt x="0" y="112"/>
                  <a:pt x="0" y="254"/>
                </a:cubicBezTo>
                <a:cubicBezTo>
                  <a:pt x="0" y="395"/>
                  <a:pt x="120" y="508"/>
                  <a:pt x="259" y="508"/>
                </a:cubicBezTo>
                <a:cubicBezTo>
                  <a:pt x="398" y="508"/>
                  <a:pt x="513" y="395"/>
                  <a:pt x="513" y="254"/>
                </a:cubicBezTo>
                <a:cubicBezTo>
                  <a:pt x="513" y="112"/>
                  <a:pt x="396" y="0"/>
                  <a:pt x="259" y="0"/>
                </a:cubicBezTo>
                <a:close/>
                <a:moveTo>
                  <a:pt x="435" y="151"/>
                </a:moveTo>
                <a:lnTo>
                  <a:pt x="357" y="151"/>
                </a:lnTo>
                <a:cubicBezTo>
                  <a:pt x="352" y="117"/>
                  <a:pt x="337" y="92"/>
                  <a:pt x="322" y="58"/>
                </a:cubicBezTo>
                <a:cubicBezTo>
                  <a:pt x="371" y="78"/>
                  <a:pt x="410" y="107"/>
                  <a:pt x="435" y="151"/>
                </a:cubicBezTo>
                <a:close/>
                <a:moveTo>
                  <a:pt x="259" y="48"/>
                </a:moveTo>
                <a:cubicBezTo>
                  <a:pt x="278" y="83"/>
                  <a:pt x="293" y="112"/>
                  <a:pt x="308" y="151"/>
                </a:cubicBezTo>
                <a:lnTo>
                  <a:pt x="210" y="151"/>
                </a:lnTo>
                <a:cubicBezTo>
                  <a:pt x="220" y="117"/>
                  <a:pt x="234" y="83"/>
                  <a:pt x="259" y="48"/>
                </a:cubicBezTo>
                <a:close/>
                <a:moveTo>
                  <a:pt x="59" y="307"/>
                </a:moveTo>
                <a:cubicBezTo>
                  <a:pt x="54" y="288"/>
                  <a:pt x="54" y="273"/>
                  <a:pt x="54" y="254"/>
                </a:cubicBezTo>
                <a:cubicBezTo>
                  <a:pt x="54" y="234"/>
                  <a:pt x="54" y="219"/>
                  <a:pt x="59" y="205"/>
                </a:cubicBezTo>
                <a:lnTo>
                  <a:pt x="146" y="205"/>
                </a:lnTo>
                <a:cubicBezTo>
                  <a:pt x="146" y="219"/>
                  <a:pt x="146" y="234"/>
                  <a:pt x="146" y="254"/>
                </a:cubicBezTo>
                <a:cubicBezTo>
                  <a:pt x="146" y="273"/>
                  <a:pt x="146" y="288"/>
                  <a:pt x="146" y="307"/>
                </a:cubicBezTo>
                <a:lnTo>
                  <a:pt x="59" y="307"/>
                </a:lnTo>
                <a:close/>
                <a:moveTo>
                  <a:pt x="78" y="356"/>
                </a:moveTo>
                <a:lnTo>
                  <a:pt x="156" y="356"/>
                </a:lnTo>
                <a:cubicBezTo>
                  <a:pt x="161" y="390"/>
                  <a:pt x="176" y="420"/>
                  <a:pt x="190" y="449"/>
                </a:cubicBezTo>
                <a:cubicBezTo>
                  <a:pt x="146" y="429"/>
                  <a:pt x="102" y="400"/>
                  <a:pt x="78" y="356"/>
                </a:cubicBezTo>
                <a:close/>
                <a:moveTo>
                  <a:pt x="156" y="151"/>
                </a:moveTo>
                <a:lnTo>
                  <a:pt x="78" y="151"/>
                </a:lnTo>
                <a:cubicBezTo>
                  <a:pt x="107" y="107"/>
                  <a:pt x="146" y="78"/>
                  <a:pt x="190" y="58"/>
                </a:cubicBezTo>
                <a:cubicBezTo>
                  <a:pt x="176" y="92"/>
                  <a:pt x="161" y="117"/>
                  <a:pt x="156" y="151"/>
                </a:cubicBezTo>
                <a:close/>
                <a:moveTo>
                  <a:pt x="259" y="459"/>
                </a:moveTo>
                <a:cubicBezTo>
                  <a:pt x="234" y="429"/>
                  <a:pt x="220" y="395"/>
                  <a:pt x="210" y="356"/>
                </a:cubicBezTo>
                <a:lnTo>
                  <a:pt x="308" y="356"/>
                </a:lnTo>
                <a:cubicBezTo>
                  <a:pt x="293" y="390"/>
                  <a:pt x="278" y="429"/>
                  <a:pt x="259" y="459"/>
                </a:cubicBezTo>
                <a:close/>
                <a:moveTo>
                  <a:pt x="317" y="307"/>
                </a:moveTo>
                <a:lnTo>
                  <a:pt x="200" y="307"/>
                </a:lnTo>
                <a:cubicBezTo>
                  <a:pt x="195" y="288"/>
                  <a:pt x="195" y="273"/>
                  <a:pt x="195" y="254"/>
                </a:cubicBezTo>
                <a:cubicBezTo>
                  <a:pt x="195" y="234"/>
                  <a:pt x="195" y="219"/>
                  <a:pt x="200" y="205"/>
                </a:cubicBezTo>
                <a:lnTo>
                  <a:pt x="317" y="205"/>
                </a:lnTo>
                <a:cubicBezTo>
                  <a:pt x="322" y="219"/>
                  <a:pt x="322" y="234"/>
                  <a:pt x="322" y="254"/>
                </a:cubicBezTo>
                <a:cubicBezTo>
                  <a:pt x="322" y="273"/>
                  <a:pt x="317" y="288"/>
                  <a:pt x="317" y="307"/>
                </a:cubicBezTo>
                <a:close/>
                <a:moveTo>
                  <a:pt x="322" y="449"/>
                </a:moveTo>
                <a:cubicBezTo>
                  <a:pt x="337" y="420"/>
                  <a:pt x="352" y="390"/>
                  <a:pt x="357" y="356"/>
                </a:cubicBezTo>
                <a:lnTo>
                  <a:pt x="435" y="356"/>
                </a:lnTo>
                <a:cubicBezTo>
                  <a:pt x="410" y="400"/>
                  <a:pt x="371" y="429"/>
                  <a:pt x="322" y="449"/>
                </a:cubicBezTo>
                <a:close/>
                <a:moveTo>
                  <a:pt x="371" y="307"/>
                </a:moveTo>
                <a:cubicBezTo>
                  <a:pt x="371" y="288"/>
                  <a:pt x="371" y="273"/>
                  <a:pt x="371" y="254"/>
                </a:cubicBezTo>
                <a:cubicBezTo>
                  <a:pt x="371" y="234"/>
                  <a:pt x="371" y="219"/>
                  <a:pt x="371" y="205"/>
                </a:cubicBezTo>
                <a:lnTo>
                  <a:pt x="454" y="205"/>
                </a:lnTo>
                <a:cubicBezTo>
                  <a:pt x="459" y="219"/>
                  <a:pt x="464" y="234"/>
                  <a:pt x="464" y="254"/>
                </a:cubicBezTo>
                <a:cubicBezTo>
                  <a:pt x="464" y="273"/>
                  <a:pt x="459" y="288"/>
                  <a:pt x="454" y="307"/>
                </a:cubicBezTo>
                <a:lnTo>
                  <a:pt x="371" y="307"/>
                </a:lnTo>
                <a:close/>
              </a:path>
            </a:pathLst>
          </a:custGeom>
          <a:solidFill>
            <a:srgbClr val="FFFFFF"/>
          </a:solidFill>
          <a:ln>
            <a:noFill/>
          </a:ln>
          <a:effectLst/>
        </p:spPr>
        <p:txBody>
          <a:bodyPr wrap="none" anchor="ctr"/>
          <a:lstStyle/>
          <a:p>
            <a:endParaRPr lang="en-US"/>
          </a:p>
        </p:txBody>
      </p:sp>
      <p:sp>
        <p:nvSpPr>
          <p:cNvPr id="15" name="Freeform 5"/>
          <p:cNvSpPr>
            <a:spLocks noChangeArrowheads="1"/>
          </p:cNvSpPr>
          <p:nvPr/>
        </p:nvSpPr>
        <p:spPr bwMode="auto">
          <a:xfrm>
            <a:off x="3732080" y="4874083"/>
            <a:ext cx="273780" cy="259738"/>
          </a:xfrm>
          <a:custGeom>
            <a:avLst/>
            <a:gdLst>
              <a:gd name="T0" fmla="*/ 269 w 514"/>
              <a:gd name="T1" fmla="*/ 0 h 489"/>
              <a:gd name="T2" fmla="*/ 59 w 514"/>
              <a:gd name="T3" fmla="*/ 122 h 489"/>
              <a:gd name="T4" fmla="*/ 0 w 514"/>
              <a:gd name="T5" fmla="*/ 63 h 489"/>
              <a:gd name="T6" fmla="*/ 0 w 514"/>
              <a:gd name="T7" fmla="*/ 230 h 489"/>
              <a:gd name="T8" fmla="*/ 166 w 514"/>
              <a:gd name="T9" fmla="*/ 230 h 489"/>
              <a:gd name="T10" fmla="*/ 98 w 514"/>
              <a:gd name="T11" fmla="*/ 161 h 489"/>
              <a:gd name="T12" fmla="*/ 269 w 514"/>
              <a:gd name="T13" fmla="*/ 54 h 489"/>
              <a:gd name="T14" fmla="*/ 459 w 514"/>
              <a:gd name="T15" fmla="*/ 244 h 489"/>
              <a:gd name="T16" fmla="*/ 269 w 514"/>
              <a:gd name="T17" fmla="*/ 435 h 489"/>
              <a:gd name="T18" fmla="*/ 88 w 514"/>
              <a:gd name="T19" fmla="*/ 308 h 489"/>
              <a:gd name="T20" fmla="*/ 34 w 514"/>
              <a:gd name="T21" fmla="*/ 308 h 489"/>
              <a:gd name="T22" fmla="*/ 269 w 514"/>
              <a:gd name="T23" fmla="*/ 488 h 489"/>
              <a:gd name="T24" fmla="*/ 513 w 514"/>
              <a:gd name="T25" fmla="*/ 244 h 489"/>
              <a:gd name="T26" fmla="*/ 269 w 514"/>
              <a:gd name="T27" fmla="*/ 0 h 489"/>
              <a:gd name="T28" fmla="*/ 229 w 514"/>
              <a:gd name="T29" fmla="*/ 127 h 489"/>
              <a:gd name="T30" fmla="*/ 229 w 514"/>
              <a:gd name="T31" fmla="*/ 259 h 489"/>
              <a:gd name="T32" fmla="*/ 352 w 514"/>
              <a:gd name="T33" fmla="*/ 332 h 489"/>
              <a:gd name="T34" fmla="*/ 371 w 514"/>
              <a:gd name="T35" fmla="*/ 298 h 489"/>
              <a:gd name="T36" fmla="*/ 269 w 514"/>
              <a:gd name="T37" fmla="*/ 234 h 489"/>
              <a:gd name="T38" fmla="*/ 269 w 514"/>
              <a:gd name="T39" fmla="*/ 127 h 489"/>
              <a:gd name="T40" fmla="*/ 229 w 514"/>
              <a:gd name="T41" fmla="*/ 127 h 4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14" h="489">
                <a:moveTo>
                  <a:pt x="269" y="0"/>
                </a:moveTo>
                <a:cubicBezTo>
                  <a:pt x="181" y="0"/>
                  <a:pt x="102" y="49"/>
                  <a:pt x="59" y="122"/>
                </a:cubicBezTo>
                <a:lnTo>
                  <a:pt x="0" y="63"/>
                </a:lnTo>
                <a:lnTo>
                  <a:pt x="0" y="230"/>
                </a:lnTo>
                <a:lnTo>
                  <a:pt x="166" y="230"/>
                </a:lnTo>
                <a:lnTo>
                  <a:pt x="98" y="161"/>
                </a:lnTo>
                <a:cubicBezTo>
                  <a:pt x="127" y="98"/>
                  <a:pt x="195" y="54"/>
                  <a:pt x="269" y="54"/>
                </a:cubicBezTo>
                <a:cubicBezTo>
                  <a:pt x="376" y="54"/>
                  <a:pt x="459" y="139"/>
                  <a:pt x="459" y="244"/>
                </a:cubicBezTo>
                <a:cubicBezTo>
                  <a:pt x="459" y="349"/>
                  <a:pt x="376" y="435"/>
                  <a:pt x="269" y="435"/>
                </a:cubicBezTo>
                <a:cubicBezTo>
                  <a:pt x="186" y="435"/>
                  <a:pt x="117" y="381"/>
                  <a:pt x="88" y="308"/>
                </a:cubicBezTo>
                <a:lnTo>
                  <a:pt x="34" y="308"/>
                </a:lnTo>
                <a:cubicBezTo>
                  <a:pt x="63" y="410"/>
                  <a:pt x="156" y="488"/>
                  <a:pt x="269" y="488"/>
                </a:cubicBezTo>
                <a:cubicBezTo>
                  <a:pt x="405" y="488"/>
                  <a:pt x="513" y="376"/>
                  <a:pt x="513" y="244"/>
                </a:cubicBezTo>
                <a:cubicBezTo>
                  <a:pt x="513" y="112"/>
                  <a:pt x="400" y="0"/>
                  <a:pt x="269" y="0"/>
                </a:cubicBezTo>
                <a:close/>
                <a:moveTo>
                  <a:pt x="229" y="127"/>
                </a:moveTo>
                <a:lnTo>
                  <a:pt x="229" y="259"/>
                </a:lnTo>
                <a:lnTo>
                  <a:pt x="352" y="332"/>
                </a:lnTo>
                <a:lnTo>
                  <a:pt x="371" y="298"/>
                </a:lnTo>
                <a:lnTo>
                  <a:pt x="269" y="234"/>
                </a:lnTo>
                <a:lnTo>
                  <a:pt x="269" y="127"/>
                </a:lnTo>
                <a:lnTo>
                  <a:pt x="229" y="127"/>
                </a:lnTo>
                <a:close/>
              </a:path>
            </a:pathLst>
          </a:custGeom>
          <a:solidFill>
            <a:srgbClr val="FFFFFF"/>
          </a:solidFill>
          <a:ln>
            <a:noFill/>
          </a:ln>
          <a:effectLst/>
        </p:spPr>
        <p:txBody>
          <a:bodyPr wrap="none" anchor="ctr"/>
          <a:lstStyle/>
          <a:p>
            <a:endParaRPr lang="en-US"/>
          </a:p>
        </p:txBody>
      </p:sp>
      <p:sp>
        <p:nvSpPr>
          <p:cNvPr id="16" name="Text Box 10"/>
          <p:cNvSpPr txBox="1">
            <a:spLocks noChangeArrowheads="1"/>
          </p:cNvSpPr>
          <p:nvPr/>
        </p:nvSpPr>
        <p:spPr bwMode="auto">
          <a:xfrm>
            <a:off x="7558922" y="1671568"/>
            <a:ext cx="3752545" cy="82176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860" b="1" dirty="0">
                <a:solidFill>
                  <a:srgbClr val="44D7FB"/>
                </a:solidFill>
                <a:latin typeface="Candara" panose="020E0502030303020204" pitchFamily="34" charset="0"/>
              </a:rPr>
              <a:t>Lorem Ipsum</a:t>
            </a:r>
          </a:p>
          <a:p>
            <a:pP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 tempor</a:t>
            </a:r>
          </a:p>
        </p:txBody>
      </p:sp>
      <p:sp>
        <p:nvSpPr>
          <p:cNvPr id="17" name="Text Box 10"/>
          <p:cNvSpPr txBox="1">
            <a:spLocks noChangeArrowheads="1"/>
          </p:cNvSpPr>
          <p:nvPr/>
        </p:nvSpPr>
        <p:spPr bwMode="auto">
          <a:xfrm>
            <a:off x="5927678" y="3247042"/>
            <a:ext cx="3752545" cy="82176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860" b="1" dirty="0">
                <a:solidFill>
                  <a:srgbClr val="239BD3"/>
                </a:solidFill>
                <a:latin typeface="Candara" panose="020E0502030303020204" pitchFamily="34" charset="0"/>
              </a:rPr>
              <a:t>Lorem Ipsum</a:t>
            </a:r>
          </a:p>
          <a:p>
            <a:pP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 tempor</a:t>
            </a:r>
          </a:p>
        </p:txBody>
      </p:sp>
      <p:sp>
        <p:nvSpPr>
          <p:cNvPr id="18" name="Text Box 10"/>
          <p:cNvSpPr txBox="1">
            <a:spLocks noChangeArrowheads="1"/>
          </p:cNvSpPr>
          <p:nvPr/>
        </p:nvSpPr>
        <p:spPr bwMode="auto">
          <a:xfrm>
            <a:off x="4431900" y="4782337"/>
            <a:ext cx="3752545" cy="82176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860" b="1" dirty="0">
                <a:solidFill>
                  <a:srgbClr val="0967B9"/>
                </a:solidFill>
                <a:latin typeface="Candara" panose="020E0502030303020204" pitchFamily="34" charset="0"/>
              </a:rPr>
              <a:t>Lorem Ipsum</a:t>
            </a:r>
          </a:p>
          <a:p>
            <a:pP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 tempor</a:t>
            </a:r>
          </a:p>
        </p:txBody>
      </p:sp>
      <p:grpSp>
        <p:nvGrpSpPr>
          <p:cNvPr id="19" name="Group 18"/>
          <p:cNvGrpSpPr/>
          <p:nvPr/>
        </p:nvGrpSpPr>
        <p:grpSpPr>
          <a:xfrm>
            <a:off x="6310489" y="258228"/>
            <a:ext cx="5508978" cy="954108"/>
            <a:chOff x="3341511" y="258228"/>
            <a:chExt cx="5508978" cy="954108"/>
          </a:xfrm>
        </p:grpSpPr>
        <p:sp>
          <p:nvSpPr>
            <p:cNvPr id="20" name="TextBox 19"/>
            <p:cNvSpPr txBox="1"/>
            <p:nvPr/>
          </p:nvSpPr>
          <p:spPr>
            <a:xfrm>
              <a:off x="3341511" y="258228"/>
              <a:ext cx="5508978" cy="769441"/>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p:txBody>
        </p:sp>
        <p:sp>
          <p:nvSpPr>
            <p:cNvPr id="22" name="TextBox 21"/>
            <p:cNvSpPr txBox="1"/>
            <p:nvPr/>
          </p:nvSpPr>
          <p:spPr>
            <a:xfrm>
              <a:off x="4684889" y="843004"/>
              <a:ext cx="4143023" cy="369332"/>
            </a:xfrm>
            <a:prstGeom prst="rect">
              <a:avLst/>
            </a:prstGeom>
            <a:noFill/>
          </p:spPr>
          <p:txBody>
            <a:bodyPr wrap="square" rtlCol="0">
              <a:spAutoFit/>
            </a:bodyPr>
            <a:lstStyle/>
            <a:p>
              <a:pPr algn="r"/>
              <a:r>
                <a:rPr lang="en-US" dirty="0">
                  <a:solidFill>
                    <a:schemeClr val="bg2">
                      <a:lumMod val="25000"/>
                    </a:schemeClr>
                  </a:solidFill>
                  <a:latin typeface="Candara" panose="020E0502030303020204" pitchFamily="34" charset="0"/>
                </a:rPr>
                <a:t>Your Subtitle</a:t>
              </a:r>
            </a:p>
          </p:txBody>
        </p:sp>
      </p:grpSp>
      <p:pic>
        <p:nvPicPr>
          <p:cNvPr id="23" name="Picture 22">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091763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750"/>
                                        <p:tgtEl>
                                          <p:spTgt spid="19"/>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wipe(left)">
                                      <p:cBhvr>
                                        <p:cTn id="11" dur="1000"/>
                                        <p:tgtEl>
                                          <p:spTgt spid="21"/>
                                        </p:tgtEl>
                                      </p:cBhvr>
                                    </p:animEffect>
                                  </p:childTnLst>
                                </p:cTn>
                              </p:par>
                            </p:childTnLst>
                          </p:cTn>
                        </p:par>
                        <p:par>
                          <p:cTn id="12" fill="hold">
                            <p:stCondLst>
                              <p:cond delay="1750"/>
                            </p:stCondLst>
                            <p:childTnLst>
                              <p:par>
                                <p:cTn id="13" presetID="53" presetClass="entr" presetSubtype="16"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p:cTn id="15" dur="500" fill="hold"/>
                                        <p:tgtEl>
                                          <p:spTgt spid="10"/>
                                        </p:tgtEl>
                                        <p:attrNameLst>
                                          <p:attrName>ppt_w</p:attrName>
                                        </p:attrNameLst>
                                      </p:cBhvr>
                                      <p:tavLst>
                                        <p:tav tm="0">
                                          <p:val>
                                            <p:fltVal val="0"/>
                                          </p:val>
                                        </p:tav>
                                        <p:tav tm="100000">
                                          <p:val>
                                            <p:strVal val="#ppt_w"/>
                                          </p:val>
                                        </p:tav>
                                      </p:tavLst>
                                    </p:anim>
                                    <p:anim calcmode="lin" valueType="num">
                                      <p:cBhvr>
                                        <p:cTn id="16" dur="500" fill="hold"/>
                                        <p:tgtEl>
                                          <p:spTgt spid="10"/>
                                        </p:tgtEl>
                                        <p:attrNameLst>
                                          <p:attrName>ppt_h</p:attrName>
                                        </p:attrNameLst>
                                      </p:cBhvr>
                                      <p:tavLst>
                                        <p:tav tm="0">
                                          <p:val>
                                            <p:fltVal val="0"/>
                                          </p:val>
                                        </p:tav>
                                        <p:tav tm="100000">
                                          <p:val>
                                            <p:strVal val="#ppt_h"/>
                                          </p:val>
                                        </p:tav>
                                      </p:tavLst>
                                    </p:anim>
                                    <p:animEffect transition="in" filter="fade">
                                      <p:cBhvr>
                                        <p:cTn id="17" dur="500"/>
                                        <p:tgtEl>
                                          <p:spTgt spid="10"/>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13"/>
                                        </p:tgtEl>
                                        <p:attrNameLst>
                                          <p:attrName>style.visibility</p:attrName>
                                        </p:attrNameLst>
                                      </p:cBhvr>
                                      <p:to>
                                        <p:strVal val="visible"/>
                                      </p:to>
                                    </p:set>
                                    <p:anim calcmode="lin" valueType="num">
                                      <p:cBhvr>
                                        <p:cTn id="20" dur="500" fill="hold"/>
                                        <p:tgtEl>
                                          <p:spTgt spid="13"/>
                                        </p:tgtEl>
                                        <p:attrNameLst>
                                          <p:attrName>ppt_w</p:attrName>
                                        </p:attrNameLst>
                                      </p:cBhvr>
                                      <p:tavLst>
                                        <p:tav tm="0">
                                          <p:val>
                                            <p:fltVal val="0"/>
                                          </p:val>
                                        </p:tav>
                                        <p:tav tm="100000">
                                          <p:val>
                                            <p:strVal val="#ppt_w"/>
                                          </p:val>
                                        </p:tav>
                                      </p:tavLst>
                                    </p:anim>
                                    <p:anim calcmode="lin" valueType="num">
                                      <p:cBhvr>
                                        <p:cTn id="21" dur="500" fill="hold"/>
                                        <p:tgtEl>
                                          <p:spTgt spid="13"/>
                                        </p:tgtEl>
                                        <p:attrNameLst>
                                          <p:attrName>ppt_h</p:attrName>
                                        </p:attrNameLst>
                                      </p:cBhvr>
                                      <p:tavLst>
                                        <p:tav tm="0">
                                          <p:val>
                                            <p:fltVal val="0"/>
                                          </p:val>
                                        </p:tav>
                                        <p:tav tm="100000">
                                          <p:val>
                                            <p:strVal val="#ppt_h"/>
                                          </p:val>
                                        </p:tav>
                                      </p:tavLst>
                                    </p:anim>
                                    <p:animEffect transition="in" filter="fade">
                                      <p:cBhvr>
                                        <p:cTn id="22" dur="500"/>
                                        <p:tgtEl>
                                          <p:spTgt spid="13"/>
                                        </p:tgtEl>
                                      </p:cBhvr>
                                    </p:animEffect>
                                  </p:childTnLst>
                                </p:cTn>
                              </p:par>
                            </p:childTnLst>
                          </p:cTn>
                        </p:par>
                        <p:par>
                          <p:cTn id="23" fill="hold">
                            <p:stCondLst>
                              <p:cond delay="2250"/>
                            </p:stCondLst>
                            <p:childTnLst>
                              <p:par>
                                <p:cTn id="24" presetID="22" presetClass="entr" presetSubtype="8" fill="hold" grpId="0" nodeType="after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wipe(left)">
                                      <p:cBhvr>
                                        <p:cTn id="26" dur="500"/>
                                        <p:tgtEl>
                                          <p:spTgt spid="16"/>
                                        </p:tgtEl>
                                      </p:cBhvr>
                                    </p:animEffect>
                                  </p:childTnLst>
                                </p:cTn>
                              </p:par>
                            </p:childTnLst>
                          </p:cTn>
                        </p:par>
                        <p:par>
                          <p:cTn id="27" fill="hold">
                            <p:stCondLst>
                              <p:cond delay="2750"/>
                            </p:stCondLst>
                            <p:childTnLst>
                              <p:par>
                                <p:cTn id="28" presetID="53" presetClass="entr" presetSubtype="16" fill="hold" grpId="0" nodeType="afterEffect">
                                  <p:stCondLst>
                                    <p:cond delay="0"/>
                                  </p:stCondLst>
                                  <p:childTnLst>
                                    <p:set>
                                      <p:cBhvr>
                                        <p:cTn id="29" dur="1" fill="hold">
                                          <p:stCondLst>
                                            <p:cond delay="0"/>
                                          </p:stCondLst>
                                        </p:cTn>
                                        <p:tgtEl>
                                          <p:spTgt spid="11"/>
                                        </p:tgtEl>
                                        <p:attrNameLst>
                                          <p:attrName>style.visibility</p:attrName>
                                        </p:attrNameLst>
                                      </p:cBhvr>
                                      <p:to>
                                        <p:strVal val="visible"/>
                                      </p:to>
                                    </p:set>
                                    <p:anim calcmode="lin" valueType="num">
                                      <p:cBhvr>
                                        <p:cTn id="30" dur="500" fill="hold"/>
                                        <p:tgtEl>
                                          <p:spTgt spid="11"/>
                                        </p:tgtEl>
                                        <p:attrNameLst>
                                          <p:attrName>ppt_w</p:attrName>
                                        </p:attrNameLst>
                                      </p:cBhvr>
                                      <p:tavLst>
                                        <p:tav tm="0">
                                          <p:val>
                                            <p:fltVal val="0"/>
                                          </p:val>
                                        </p:tav>
                                        <p:tav tm="100000">
                                          <p:val>
                                            <p:strVal val="#ppt_w"/>
                                          </p:val>
                                        </p:tav>
                                      </p:tavLst>
                                    </p:anim>
                                    <p:anim calcmode="lin" valueType="num">
                                      <p:cBhvr>
                                        <p:cTn id="31" dur="500" fill="hold"/>
                                        <p:tgtEl>
                                          <p:spTgt spid="11"/>
                                        </p:tgtEl>
                                        <p:attrNameLst>
                                          <p:attrName>ppt_h</p:attrName>
                                        </p:attrNameLst>
                                      </p:cBhvr>
                                      <p:tavLst>
                                        <p:tav tm="0">
                                          <p:val>
                                            <p:fltVal val="0"/>
                                          </p:val>
                                        </p:tav>
                                        <p:tav tm="100000">
                                          <p:val>
                                            <p:strVal val="#ppt_h"/>
                                          </p:val>
                                        </p:tav>
                                      </p:tavLst>
                                    </p:anim>
                                    <p:animEffect transition="in" filter="fade">
                                      <p:cBhvr>
                                        <p:cTn id="32" dur="500"/>
                                        <p:tgtEl>
                                          <p:spTgt spid="11"/>
                                        </p:tgtEl>
                                      </p:cBhvr>
                                    </p:animEffect>
                                  </p:childTnLst>
                                </p:cTn>
                              </p:par>
                              <p:par>
                                <p:cTn id="33" presetID="53" presetClass="entr" presetSubtype="16" fill="hold" grpId="0" nodeType="withEffect">
                                  <p:stCondLst>
                                    <p:cond delay="0"/>
                                  </p:stCondLst>
                                  <p:childTnLst>
                                    <p:set>
                                      <p:cBhvr>
                                        <p:cTn id="34" dur="1" fill="hold">
                                          <p:stCondLst>
                                            <p:cond delay="0"/>
                                          </p:stCondLst>
                                        </p:cTn>
                                        <p:tgtEl>
                                          <p:spTgt spid="14"/>
                                        </p:tgtEl>
                                        <p:attrNameLst>
                                          <p:attrName>style.visibility</p:attrName>
                                        </p:attrNameLst>
                                      </p:cBhvr>
                                      <p:to>
                                        <p:strVal val="visible"/>
                                      </p:to>
                                    </p:set>
                                    <p:anim calcmode="lin" valueType="num">
                                      <p:cBhvr>
                                        <p:cTn id="35" dur="500" fill="hold"/>
                                        <p:tgtEl>
                                          <p:spTgt spid="14"/>
                                        </p:tgtEl>
                                        <p:attrNameLst>
                                          <p:attrName>ppt_w</p:attrName>
                                        </p:attrNameLst>
                                      </p:cBhvr>
                                      <p:tavLst>
                                        <p:tav tm="0">
                                          <p:val>
                                            <p:fltVal val="0"/>
                                          </p:val>
                                        </p:tav>
                                        <p:tav tm="100000">
                                          <p:val>
                                            <p:strVal val="#ppt_w"/>
                                          </p:val>
                                        </p:tav>
                                      </p:tavLst>
                                    </p:anim>
                                    <p:anim calcmode="lin" valueType="num">
                                      <p:cBhvr>
                                        <p:cTn id="36" dur="500" fill="hold"/>
                                        <p:tgtEl>
                                          <p:spTgt spid="14"/>
                                        </p:tgtEl>
                                        <p:attrNameLst>
                                          <p:attrName>ppt_h</p:attrName>
                                        </p:attrNameLst>
                                      </p:cBhvr>
                                      <p:tavLst>
                                        <p:tav tm="0">
                                          <p:val>
                                            <p:fltVal val="0"/>
                                          </p:val>
                                        </p:tav>
                                        <p:tav tm="100000">
                                          <p:val>
                                            <p:strVal val="#ppt_h"/>
                                          </p:val>
                                        </p:tav>
                                      </p:tavLst>
                                    </p:anim>
                                    <p:animEffect transition="in" filter="fade">
                                      <p:cBhvr>
                                        <p:cTn id="37" dur="500"/>
                                        <p:tgtEl>
                                          <p:spTgt spid="14"/>
                                        </p:tgtEl>
                                      </p:cBhvr>
                                    </p:animEffect>
                                  </p:childTnLst>
                                </p:cTn>
                              </p:par>
                            </p:childTnLst>
                          </p:cTn>
                        </p:par>
                        <p:par>
                          <p:cTn id="38" fill="hold">
                            <p:stCondLst>
                              <p:cond delay="3250"/>
                            </p:stCondLst>
                            <p:childTnLst>
                              <p:par>
                                <p:cTn id="39" presetID="22" presetClass="entr" presetSubtype="8" fill="hold" grpId="0" nodeType="after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wipe(left)">
                                      <p:cBhvr>
                                        <p:cTn id="41" dur="500"/>
                                        <p:tgtEl>
                                          <p:spTgt spid="17"/>
                                        </p:tgtEl>
                                      </p:cBhvr>
                                    </p:animEffect>
                                  </p:childTnLst>
                                </p:cTn>
                              </p:par>
                            </p:childTnLst>
                          </p:cTn>
                        </p:par>
                        <p:par>
                          <p:cTn id="42" fill="hold">
                            <p:stCondLst>
                              <p:cond delay="3750"/>
                            </p:stCondLst>
                            <p:childTnLst>
                              <p:par>
                                <p:cTn id="43" presetID="53" presetClass="entr" presetSubtype="16" fill="hold" grpId="0" nodeType="afterEffect">
                                  <p:stCondLst>
                                    <p:cond delay="0"/>
                                  </p:stCondLst>
                                  <p:childTnLst>
                                    <p:set>
                                      <p:cBhvr>
                                        <p:cTn id="44" dur="1" fill="hold">
                                          <p:stCondLst>
                                            <p:cond delay="0"/>
                                          </p:stCondLst>
                                        </p:cTn>
                                        <p:tgtEl>
                                          <p:spTgt spid="15"/>
                                        </p:tgtEl>
                                        <p:attrNameLst>
                                          <p:attrName>style.visibility</p:attrName>
                                        </p:attrNameLst>
                                      </p:cBhvr>
                                      <p:to>
                                        <p:strVal val="visible"/>
                                      </p:to>
                                    </p:set>
                                    <p:anim calcmode="lin" valueType="num">
                                      <p:cBhvr>
                                        <p:cTn id="45" dur="500" fill="hold"/>
                                        <p:tgtEl>
                                          <p:spTgt spid="15"/>
                                        </p:tgtEl>
                                        <p:attrNameLst>
                                          <p:attrName>ppt_w</p:attrName>
                                        </p:attrNameLst>
                                      </p:cBhvr>
                                      <p:tavLst>
                                        <p:tav tm="0">
                                          <p:val>
                                            <p:fltVal val="0"/>
                                          </p:val>
                                        </p:tav>
                                        <p:tav tm="100000">
                                          <p:val>
                                            <p:strVal val="#ppt_w"/>
                                          </p:val>
                                        </p:tav>
                                      </p:tavLst>
                                    </p:anim>
                                    <p:anim calcmode="lin" valueType="num">
                                      <p:cBhvr>
                                        <p:cTn id="46" dur="500" fill="hold"/>
                                        <p:tgtEl>
                                          <p:spTgt spid="15"/>
                                        </p:tgtEl>
                                        <p:attrNameLst>
                                          <p:attrName>ppt_h</p:attrName>
                                        </p:attrNameLst>
                                      </p:cBhvr>
                                      <p:tavLst>
                                        <p:tav tm="0">
                                          <p:val>
                                            <p:fltVal val="0"/>
                                          </p:val>
                                        </p:tav>
                                        <p:tav tm="100000">
                                          <p:val>
                                            <p:strVal val="#ppt_h"/>
                                          </p:val>
                                        </p:tav>
                                      </p:tavLst>
                                    </p:anim>
                                    <p:animEffect transition="in" filter="fade">
                                      <p:cBhvr>
                                        <p:cTn id="47" dur="500"/>
                                        <p:tgtEl>
                                          <p:spTgt spid="15"/>
                                        </p:tgtEl>
                                      </p:cBhvr>
                                    </p:animEffect>
                                  </p:childTnLst>
                                </p:cTn>
                              </p:par>
                              <p:par>
                                <p:cTn id="48" presetID="53" presetClass="entr" presetSubtype="16" fill="hold" grpId="0" nodeType="withEffect">
                                  <p:stCondLst>
                                    <p:cond delay="0"/>
                                  </p:stCondLst>
                                  <p:childTnLst>
                                    <p:set>
                                      <p:cBhvr>
                                        <p:cTn id="49" dur="1" fill="hold">
                                          <p:stCondLst>
                                            <p:cond delay="0"/>
                                          </p:stCondLst>
                                        </p:cTn>
                                        <p:tgtEl>
                                          <p:spTgt spid="12"/>
                                        </p:tgtEl>
                                        <p:attrNameLst>
                                          <p:attrName>style.visibility</p:attrName>
                                        </p:attrNameLst>
                                      </p:cBhvr>
                                      <p:to>
                                        <p:strVal val="visible"/>
                                      </p:to>
                                    </p:set>
                                    <p:anim calcmode="lin" valueType="num">
                                      <p:cBhvr>
                                        <p:cTn id="50" dur="500" fill="hold"/>
                                        <p:tgtEl>
                                          <p:spTgt spid="12"/>
                                        </p:tgtEl>
                                        <p:attrNameLst>
                                          <p:attrName>ppt_w</p:attrName>
                                        </p:attrNameLst>
                                      </p:cBhvr>
                                      <p:tavLst>
                                        <p:tav tm="0">
                                          <p:val>
                                            <p:fltVal val="0"/>
                                          </p:val>
                                        </p:tav>
                                        <p:tav tm="100000">
                                          <p:val>
                                            <p:strVal val="#ppt_w"/>
                                          </p:val>
                                        </p:tav>
                                      </p:tavLst>
                                    </p:anim>
                                    <p:anim calcmode="lin" valueType="num">
                                      <p:cBhvr>
                                        <p:cTn id="51" dur="500" fill="hold"/>
                                        <p:tgtEl>
                                          <p:spTgt spid="12"/>
                                        </p:tgtEl>
                                        <p:attrNameLst>
                                          <p:attrName>ppt_h</p:attrName>
                                        </p:attrNameLst>
                                      </p:cBhvr>
                                      <p:tavLst>
                                        <p:tav tm="0">
                                          <p:val>
                                            <p:fltVal val="0"/>
                                          </p:val>
                                        </p:tav>
                                        <p:tav tm="100000">
                                          <p:val>
                                            <p:strVal val="#ppt_h"/>
                                          </p:val>
                                        </p:tav>
                                      </p:tavLst>
                                    </p:anim>
                                    <p:animEffect transition="in" filter="fade">
                                      <p:cBhvr>
                                        <p:cTn id="52" dur="500"/>
                                        <p:tgtEl>
                                          <p:spTgt spid="12"/>
                                        </p:tgtEl>
                                      </p:cBhvr>
                                    </p:animEffect>
                                  </p:childTnLst>
                                </p:cTn>
                              </p:par>
                            </p:childTnLst>
                          </p:cTn>
                        </p:par>
                        <p:par>
                          <p:cTn id="53" fill="hold">
                            <p:stCondLst>
                              <p:cond delay="4250"/>
                            </p:stCondLst>
                            <p:childTnLst>
                              <p:par>
                                <p:cTn id="54" presetID="22" presetClass="entr" presetSubtype="8" fill="hold" grpId="0" nodeType="afterEffect">
                                  <p:stCondLst>
                                    <p:cond delay="0"/>
                                  </p:stCondLst>
                                  <p:childTnLst>
                                    <p:set>
                                      <p:cBhvr>
                                        <p:cTn id="55" dur="1" fill="hold">
                                          <p:stCondLst>
                                            <p:cond delay="0"/>
                                          </p:stCondLst>
                                        </p:cTn>
                                        <p:tgtEl>
                                          <p:spTgt spid="18"/>
                                        </p:tgtEl>
                                        <p:attrNameLst>
                                          <p:attrName>style.visibility</p:attrName>
                                        </p:attrNameLst>
                                      </p:cBhvr>
                                      <p:to>
                                        <p:strVal val="visible"/>
                                      </p:to>
                                    </p:set>
                                    <p:animEffect transition="in" filter="wipe(left)">
                                      <p:cBhvr>
                                        <p:cTn id="56"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10" grpId="0" animBg="1"/>
      <p:bldP spid="11" grpId="0" animBg="1"/>
      <p:bldP spid="12" grpId="0" animBg="1"/>
      <p:bldP spid="13" grpId="0" animBg="1"/>
      <p:bldP spid="14" grpId="0" animBg="1"/>
      <p:bldP spid="15" grpId="0" animBg="1"/>
      <p:bldP spid="16" grpId="0"/>
      <p:bldP spid="17"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6" name="Group 35"/>
          <p:cNvGrpSpPr>
            <a:grpSpLocks noChangeAspect="1"/>
          </p:cNvGrpSpPr>
          <p:nvPr/>
        </p:nvGrpSpPr>
        <p:grpSpPr>
          <a:xfrm>
            <a:off x="4495800" y="1710537"/>
            <a:ext cx="3200400" cy="605626"/>
            <a:chOff x="2696381" y="6137360"/>
            <a:chExt cx="2705384" cy="457200"/>
          </a:xfrm>
        </p:grpSpPr>
        <p:sp>
          <p:nvSpPr>
            <p:cNvPr id="37" name="Rectangle 36"/>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p:cNvGrpSpPr/>
            <p:nvPr/>
          </p:nvGrpSpPr>
          <p:grpSpPr>
            <a:xfrm>
              <a:off x="2781058" y="6150579"/>
              <a:ext cx="1717532" cy="426275"/>
              <a:chOff x="2781058" y="6150579"/>
              <a:chExt cx="1717532" cy="426275"/>
            </a:xfrm>
          </p:grpSpPr>
          <p:sp>
            <p:nvSpPr>
              <p:cNvPr id="40" name="Rounded Rectangle 39"/>
              <p:cNvSpPr/>
              <p:nvPr/>
            </p:nvSpPr>
            <p:spPr>
              <a:xfrm>
                <a:off x="2781058"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1" name="Rounded Rectangle 40"/>
              <p:cNvSpPr/>
              <p:nvPr/>
            </p:nvSpPr>
            <p:spPr>
              <a:xfrm>
                <a:off x="3080203"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42" name="Rounded Rectangle 41"/>
              <p:cNvSpPr/>
              <p:nvPr/>
            </p:nvSpPr>
            <p:spPr>
              <a:xfrm>
                <a:off x="3368074"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Rounded Rectangle 42"/>
              <p:cNvSpPr/>
              <p:nvPr/>
            </p:nvSpPr>
            <p:spPr>
              <a:xfrm>
                <a:off x="3657932"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4" name="Rounded Rectangle 43"/>
              <p:cNvSpPr/>
              <p:nvPr/>
            </p:nvSpPr>
            <p:spPr>
              <a:xfrm>
                <a:off x="3948598"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5" name="Rounded Rectangle 44"/>
              <p:cNvSpPr/>
              <p:nvPr/>
            </p:nvSpPr>
            <p:spPr>
              <a:xfrm>
                <a:off x="4238457"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9" name="TextBox 38"/>
            <p:cNvSpPr txBox="1">
              <a:spLocks/>
            </p:cNvSpPr>
            <p:nvPr/>
          </p:nvSpPr>
          <p:spPr>
            <a:xfrm>
              <a:off x="4546311" y="6150579"/>
              <a:ext cx="800445" cy="340776"/>
            </a:xfrm>
            <a:prstGeom prst="rect">
              <a:avLst/>
            </a:prstGeom>
            <a:noFill/>
            <a:effectLst/>
          </p:spPr>
          <p:txBody>
            <a:bodyPr wrap="square" rtlCol="0">
              <a:spAutoFit/>
            </a:bodyPr>
            <a:lstStyle/>
            <a:p>
              <a:pPr algn="ctr">
                <a:lnSpc>
                  <a:spcPts val="1400"/>
                </a:lnSpc>
              </a:pPr>
              <a:r>
                <a:rPr lang="en-US" sz="1400" b="1" dirty="0">
                  <a:solidFill>
                    <a:srgbClr val="56595E"/>
                  </a:solidFill>
                  <a:latin typeface="Candara" panose="020E0502030303020204" pitchFamily="34" charset="0"/>
                </a:rPr>
                <a:t>COLOR SET 39</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1423</TotalTime>
  <Words>1222</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260</cp:revision>
  <dcterms:created xsi:type="dcterms:W3CDTF">2016-09-28T22:08:47Z</dcterms:created>
  <dcterms:modified xsi:type="dcterms:W3CDTF">2016-10-06T21:52:41Z</dcterms:modified>
</cp:coreProperties>
</file>