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2" y="1"/>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669719">
            <a:off x="6693352" y="1668086"/>
            <a:ext cx="526258" cy="519289"/>
          </a:xfrm>
          <a:prstGeom prst="rect">
            <a:avLst/>
          </a:prstGeom>
          <a:solidFill>
            <a:srgbClr val="44D7F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669719">
            <a:off x="5197574" y="3169355"/>
            <a:ext cx="526258" cy="519289"/>
          </a:xfrm>
          <a:prstGeom prst="rect">
            <a:avLst/>
          </a:prstGeom>
          <a:solidFill>
            <a:srgbClr val="239BD3"/>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669719">
            <a:off x="3605841" y="4744308"/>
            <a:ext cx="526258" cy="519289"/>
          </a:xfrm>
          <a:prstGeom prst="rect">
            <a:avLst/>
          </a:prstGeom>
          <a:solidFill>
            <a:srgbClr val="0967B9"/>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p:cNvSpPr>
            <a:spLocks noChangeArrowheads="1"/>
          </p:cNvSpPr>
          <p:nvPr/>
        </p:nvSpPr>
        <p:spPr bwMode="auto">
          <a:xfrm>
            <a:off x="6819592" y="1811900"/>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14" name="Freeform 15"/>
          <p:cNvSpPr>
            <a:spLocks noChangeArrowheads="1"/>
          </p:cNvSpPr>
          <p:nvPr/>
        </p:nvSpPr>
        <p:spPr bwMode="auto">
          <a:xfrm>
            <a:off x="5323813"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sp>
        <p:nvSpPr>
          <p:cNvPr id="15" name="Freeform 5"/>
          <p:cNvSpPr>
            <a:spLocks noChangeArrowheads="1"/>
          </p:cNvSpPr>
          <p:nvPr/>
        </p:nvSpPr>
        <p:spPr bwMode="auto">
          <a:xfrm>
            <a:off x="3732080" y="4874083"/>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16" name="Text Box 10"/>
          <p:cNvSpPr txBox="1">
            <a:spLocks noChangeArrowheads="1"/>
          </p:cNvSpPr>
          <p:nvPr/>
        </p:nvSpPr>
        <p:spPr bwMode="auto">
          <a:xfrm>
            <a:off x="7558922" y="1671568"/>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44D7FB"/>
                </a:solidFill>
                <a:latin typeface="Candara" panose="020E0502030303020204" pitchFamily="34" charset="0"/>
              </a:rPr>
              <a:t>Lorem Ipsum</a:t>
            </a:r>
          </a:p>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7" name="Text Box 10"/>
          <p:cNvSpPr txBox="1">
            <a:spLocks noChangeArrowheads="1"/>
          </p:cNvSpPr>
          <p:nvPr/>
        </p:nvSpPr>
        <p:spPr bwMode="auto">
          <a:xfrm>
            <a:off x="5927678" y="3247042"/>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239BD3"/>
                </a:solidFill>
                <a:latin typeface="Candara" panose="020E0502030303020204" pitchFamily="34" charset="0"/>
              </a:rPr>
              <a:t>Lorem Ipsum</a:t>
            </a:r>
          </a:p>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8" name="Text Box 10"/>
          <p:cNvSpPr txBox="1">
            <a:spLocks noChangeArrowheads="1"/>
          </p:cNvSpPr>
          <p:nvPr/>
        </p:nvSpPr>
        <p:spPr bwMode="auto">
          <a:xfrm>
            <a:off x="4431900" y="4782337"/>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0967B9"/>
                </a:solidFill>
                <a:latin typeface="Candara" panose="020E0502030303020204" pitchFamily="34" charset="0"/>
              </a:rPr>
              <a:t>Lorem Ipsum</a:t>
            </a:r>
          </a:p>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grpSp>
        <p:nvGrpSpPr>
          <p:cNvPr id="19" name="Group 18"/>
          <p:cNvGrpSpPr/>
          <p:nvPr/>
        </p:nvGrpSpPr>
        <p:grpSpPr>
          <a:xfrm>
            <a:off x="6310489" y="258228"/>
            <a:ext cx="5508978" cy="954108"/>
            <a:chOff x="3341511" y="258228"/>
            <a:chExt cx="5508978" cy="954108"/>
          </a:xfrm>
        </p:grpSpPr>
        <p:sp>
          <p:nvSpPr>
            <p:cNvPr id="20" name="TextBox 19"/>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22" name="TextBox 21"/>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25000"/>
                    </a:schemeClr>
                  </a:solidFill>
                  <a:latin typeface="Candara" panose="020E0502030303020204" pitchFamily="34" charset="0"/>
                </a:rPr>
                <a:t>Your Subtitle</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176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750"/>
                                        <p:tgtEl>
                                          <p:spTgt spid="1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1000"/>
                                        <p:tgtEl>
                                          <p:spTgt spid="21"/>
                                        </p:tgtEl>
                                      </p:cBhvr>
                                    </p:animEffect>
                                  </p:childTnLst>
                                </p:cTn>
                              </p:par>
                            </p:childTnLst>
                          </p:cTn>
                        </p:par>
                        <p:par>
                          <p:cTn id="12" fill="hold">
                            <p:stCondLst>
                              <p:cond delay="175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childTnLst>
                          </p:cTn>
                        </p:par>
                        <p:par>
                          <p:cTn id="27" fill="hold">
                            <p:stCondLst>
                              <p:cond delay="2750"/>
                            </p:stCondLst>
                            <p:childTnLst>
                              <p:par>
                                <p:cTn id="28" presetID="53" presetClass="entr" presetSubtype="16"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par>
                          <p:cTn id="38" fill="hold">
                            <p:stCondLst>
                              <p:cond delay="325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par>
                          <p:cTn id="42" fill="hold">
                            <p:stCondLst>
                              <p:cond delay="3750"/>
                            </p:stCondLst>
                            <p:childTnLst>
                              <p:par>
                                <p:cTn id="43" presetID="53" presetClass="entr" presetSubtype="16"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Effect transition="in" filter="fade">
                                      <p:cBhvr>
                                        <p:cTn id="47" dur="500"/>
                                        <p:tgtEl>
                                          <p:spTgt spid="15"/>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par>
                          <p:cTn id="53" fill="hold">
                            <p:stCondLst>
                              <p:cond delay="4250"/>
                            </p:stCondLst>
                            <p:childTnLst>
                              <p:par>
                                <p:cTn id="54" presetID="22" presetClass="entr" presetSubtype="8"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left)">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animBg="1"/>
      <p:bldP spid="12" grpId="0" animBg="1"/>
      <p:bldP spid="13" grpId="0" animBg="1"/>
      <p:bldP spid="14" grpId="0" animBg="1"/>
      <p:bldP spid="15" grpId="0" animBg="1"/>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1423</TotalTime>
  <Words>1222</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260</cp:revision>
  <dcterms:created xsi:type="dcterms:W3CDTF">2016-09-28T22:08:47Z</dcterms:created>
  <dcterms:modified xsi:type="dcterms:W3CDTF">2016-10-06T21:52:41Z</dcterms:modified>
</cp:coreProperties>
</file>