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flipH="1">
            <a:off x="3336781" y="0"/>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dpi="0" rotWithShape="0">
            <a:blip r:embed="rId2"/>
            <a:srcRect/>
            <a:stretch>
              <a:fillRect/>
            </a:stretch>
          </a:blip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4981663" y="1678957"/>
            <a:ext cx="526258" cy="519289"/>
          </a:xfrm>
          <a:prstGeom prst="rect">
            <a:avLst/>
          </a:prstGeom>
          <a:solidFill>
            <a:srgbClr val="44D7FB"/>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8011674" y="4661093"/>
            <a:ext cx="526258" cy="519289"/>
          </a:xfrm>
          <a:prstGeom prst="rect">
            <a:avLst/>
          </a:prstGeom>
          <a:solidFill>
            <a:srgbClr val="0967B9"/>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5107903" y="1822771"/>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8137913" y="4790868"/>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855939" y="1674173"/>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44D7FB"/>
                </a:solidFill>
                <a:latin typeface="Candara" panose="020E0502030303020204" pitchFamily="34" charset="0"/>
              </a:rPr>
              <a:t>Lorem Ipsum</a:t>
            </a:r>
          </a:p>
          <a:p>
            <a:pPr algn="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2316334" y="3173013"/>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239BD3"/>
                </a:solidFill>
                <a:latin typeface="Candara" panose="020E0502030303020204" pitchFamily="34" charset="0"/>
              </a:rPr>
              <a:t>Lorem Ipsum</a:t>
            </a:r>
          </a:p>
          <a:p>
            <a:pPr algn="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3875144" y="4639724"/>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0967B9"/>
                </a:solidFill>
                <a:latin typeface="Candara" panose="020E0502030303020204" pitchFamily="34" charset="0"/>
              </a:rPr>
              <a:t>Lorem Ipsum</a:t>
            </a:r>
          </a:p>
          <a:p>
            <a:pPr algn="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a:t>
            </a:r>
          </a:p>
        </p:txBody>
      </p:sp>
      <p:sp>
        <p:nvSpPr>
          <p:cNvPr id="22" name="Rectangle 21"/>
          <p:cNvSpPr/>
          <p:nvPr/>
        </p:nvSpPr>
        <p:spPr>
          <a:xfrm rot="2669719">
            <a:off x="6495800" y="3169355"/>
            <a:ext cx="526258" cy="519289"/>
          </a:xfrm>
          <a:prstGeom prst="rect">
            <a:avLst/>
          </a:prstGeom>
          <a:solidFill>
            <a:srgbClr val="239BD3"/>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5"/>
          <p:cNvSpPr>
            <a:spLocks noChangeArrowheads="1"/>
          </p:cNvSpPr>
          <p:nvPr/>
        </p:nvSpPr>
        <p:spPr bwMode="auto">
          <a:xfrm>
            <a:off x="6622039"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grpSp>
        <p:nvGrpSpPr>
          <p:cNvPr id="14" name="Group 13"/>
          <p:cNvGrpSpPr/>
          <p:nvPr/>
        </p:nvGrpSpPr>
        <p:grpSpPr>
          <a:xfrm>
            <a:off x="502955" y="508379"/>
            <a:ext cx="5508978" cy="1077095"/>
            <a:chOff x="587022" y="976809"/>
            <a:chExt cx="5508978" cy="1077095"/>
          </a:xfrm>
        </p:grpSpPr>
        <p:sp>
          <p:nvSpPr>
            <p:cNvPr id="19" name="TextBox 18"/>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0" name="TextBox 19"/>
            <p:cNvSpPr txBox="1"/>
            <p:nvPr/>
          </p:nvSpPr>
          <p:spPr>
            <a:xfrm>
              <a:off x="646551" y="1684572"/>
              <a:ext cx="1562986"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pic>
        <p:nvPicPr>
          <p:cNvPr id="24" name="Picture 2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7781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1000"/>
                                        <p:tgtEl>
                                          <p:spTgt spid="21"/>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par>
                          <p:cTn id="23" fill="hold">
                            <p:stCondLst>
                              <p:cond delay="2000"/>
                            </p:stCondLst>
                            <p:childTnLst>
                              <p:par>
                                <p:cTn id="24" presetID="22" presetClass="entr" presetSubtype="2"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right)">
                                      <p:cBhvr>
                                        <p:cTn id="26" dur="500"/>
                                        <p:tgtEl>
                                          <p:spTgt spid="16"/>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fltVal val="0"/>
                                          </p:val>
                                        </p:tav>
                                        <p:tav tm="100000">
                                          <p:val>
                                            <p:strVal val="#ppt_h"/>
                                          </p:val>
                                        </p:tav>
                                      </p:tavLst>
                                    </p:anim>
                                    <p:animEffect transition="in" filter="fade">
                                      <p:cBhvr>
                                        <p:cTn id="32" dur="500"/>
                                        <p:tgtEl>
                                          <p:spTgt spid="2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 calcmode="lin" valueType="num">
                                      <p:cBhvr>
                                        <p:cTn id="35" dur="500" fill="hold"/>
                                        <p:tgtEl>
                                          <p:spTgt spid="23"/>
                                        </p:tgtEl>
                                        <p:attrNameLst>
                                          <p:attrName>ppt_w</p:attrName>
                                        </p:attrNameLst>
                                      </p:cBhvr>
                                      <p:tavLst>
                                        <p:tav tm="0">
                                          <p:val>
                                            <p:fltVal val="0"/>
                                          </p:val>
                                        </p:tav>
                                        <p:tav tm="100000">
                                          <p:val>
                                            <p:strVal val="#ppt_w"/>
                                          </p:val>
                                        </p:tav>
                                      </p:tavLst>
                                    </p:anim>
                                    <p:anim calcmode="lin" valueType="num">
                                      <p:cBhvr>
                                        <p:cTn id="36" dur="500" fill="hold"/>
                                        <p:tgtEl>
                                          <p:spTgt spid="23"/>
                                        </p:tgtEl>
                                        <p:attrNameLst>
                                          <p:attrName>ppt_h</p:attrName>
                                        </p:attrNameLst>
                                      </p:cBhvr>
                                      <p:tavLst>
                                        <p:tav tm="0">
                                          <p:val>
                                            <p:fltVal val="0"/>
                                          </p:val>
                                        </p:tav>
                                        <p:tav tm="100000">
                                          <p:val>
                                            <p:strVal val="#ppt_h"/>
                                          </p:val>
                                        </p:tav>
                                      </p:tavLst>
                                    </p:anim>
                                    <p:animEffect transition="in" filter="fade">
                                      <p:cBhvr>
                                        <p:cTn id="37" dur="500"/>
                                        <p:tgtEl>
                                          <p:spTgt spid="23"/>
                                        </p:tgtEl>
                                      </p:cBhvr>
                                    </p:animEffect>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right)">
                                      <p:cBhvr>
                                        <p:cTn id="41" dur="500"/>
                                        <p:tgtEl>
                                          <p:spTgt spid="17"/>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500" fill="hold"/>
                                        <p:tgtEl>
                                          <p:spTgt spid="15"/>
                                        </p:tgtEl>
                                        <p:attrNameLst>
                                          <p:attrName>ppt_w</p:attrName>
                                        </p:attrNameLst>
                                      </p:cBhvr>
                                      <p:tavLst>
                                        <p:tav tm="0">
                                          <p:val>
                                            <p:fltVal val="0"/>
                                          </p:val>
                                        </p:tav>
                                        <p:tav tm="100000">
                                          <p:val>
                                            <p:strVal val="#ppt_w"/>
                                          </p:val>
                                        </p:tav>
                                      </p:tavLst>
                                    </p:anim>
                                    <p:anim calcmode="lin" valueType="num">
                                      <p:cBhvr>
                                        <p:cTn id="46" dur="500" fill="hold"/>
                                        <p:tgtEl>
                                          <p:spTgt spid="15"/>
                                        </p:tgtEl>
                                        <p:attrNameLst>
                                          <p:attrName>ppt_h</p:attrName>
                                        </p:attrNameLst>
                                      </p:cBhvr>
                                      <p:tavLst>
                                        <p:tav tm="0">
                                          <p:val>
                                            <p:fltVal val="0"/>
                                          </p:val>
                                        </p:tav>
                                        <p:tav tm="100000">
                                          <p:val>
                                            <p:strVal val="#ppt_h"/>
                                          </p:val>
                                        </p:tav>
                                      </p:tavLst>
                                    </p:anim>
                                    <p:animEffect transition="in" filter="fade">
                                      <p:cBhvr>
                                        <p:cTn id="47" dur="500"/>
                                        <p:tgtEl>
                                          <p:spTgt spid="15"/>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par>
                          <p:cTn id="53" fill="hold">
                            <p:stCondLst>
                              <p:cond delay="4000"/>
                            </p:stCondLst>
                            <p:childTnLst>
                              <p:par>
                                <p:cTn id="54" presetID="22" presetClass="entr" presetSubtype="2"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right)">
                                      <p:cBhvr>
                                        <p:cTn id="5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2" grpId="0" animBg="1"/>
      <p:bldP spid="13" grpId="0" animBg="1"/>
      <p:bldP spid="15" grpId="0" animBg="1"/>
      <p:bldP spid="16" grpId="0"/>
      <p:bldP spid="17" grpId="0"/>
      <p:bldP spid="18" grpId="0"/>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1380</TotalTime>
  <Words>1222</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259</cp:revision>
  <dcterms:created xsi:type="dcterms:W3CDTF">2016-09-28T22:08:47Z</dcterms:created>
  <dcterms:modified xsi:type="dcterms:W3CDTF">2016-10-06T21:09:03Z</dcterms:modified>
</cp:coreProperties>
</file>