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7467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60040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solidFill>
            <a:srgbClr val="F4C956"/>
          </a:solidFill>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solidFill>
            <a:srgbClr val="4CC8EC"/>
          </a:solidFill>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solidFill>
            <a:srgbClr val="FF7467"/>
          </a:solidFill>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solidFill>
            <a:srgbClr val="A5A5A5"/>
          </a:solidFill>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solidFill>
            <a:srgbClr val="57CCC6"/>
          </a:solidFill>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solidFill>
            <a:srgbClr val="39AEA8"/>
          </a:solidFill>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cxnSp>
        <p:nvCxnSpPr>
          <p:cNvPr id="234" name="Straight Connector 233"/>
          <p:cNvCxnSpPr/>
          <p:nvPr/>
        </p:nvCxnSpPr>
        <p:spPr>
          <a:xfrm flipH="1" flipV="1">
            <a:off x="2743200" y="1905000"/>
            <a:ext cx="1046886" cy="1129360"/>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3486724" y="4345518"/>
            <a:ext cx="1003996" cy="39236"/>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6605453" y="4262653"/>
            <a:ext cx="1180764" cy="143507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7924800" y="1926686"/>
            <a:ext cx="1568266" cy="6514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a:endCxn id="217" idx="1"/>
          </p:cNvCxnSpPr>
          <p:nvPr/>
        </p:nvCxnSpPr>
        <p:spPr>
          <a:xfrm flipV="1">
            <a:off x="8636000" y="4190186"/>
            <a:ext cx="517807" cy="5596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a:off x="4695314" y="3327400"/>
            <a:ext cx="1502286" cy="2483399"/>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Text Box 10"/>
          <p:cNvSpPr txBox="1">
            <a:spLocks noChangeArrowheads="1"/>
          </p:cNvSpPr>
          <p:nvPr/>
        </p:nvSpPr>
        <p:spPr bwMode="auto">
          <a:xfrm>
            <a:off x="165440" y="937797"/>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14" name="Text Box 10"/>
          <p:cNvSpPr txBox="1">
            <a:spLocks noChangeArrowheads="1"/>
          </p:cNvSpPr>
          <p:nvPr/>
        </p:nvSpPr>
        <p:spPr bwMode="auto">
          <a:xfrm>
            <a:off x="322079" y="3991741"/>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5" name="Text Box 10"/>
          <p:cNvSpPr txBox="1">
            <a:spLocks noChangeArrowheads="1"/>
          </p:cNvSpPr>
          <p:nvPr/>
        </p:nvSpPr>
        <p:spPr bwMode="auto">
          <a:xfrm>
            <a:off x="3164449" y="5726982"/>
            <a:ext cx="3758075"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A5A5A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6" name="Text Box 10"/>
          <p:cNvSpPr txBox="1">
            <a:spLocks noChangeArrowheads="1"/>
          </p:cNvSpPr>
          <p:nvPr/>
        </p:nvSpPr>
        <p:spPr bwMode="auto">
          <a:xfrm>
            <a:off x="9625311" y="1540452"/>
            <a:ext cx="2529825" cy="141577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9AEA8"/>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7" name="Text Box 10"/>
          <p:cNvSpPr txBox="1">
            <a:spLocks noChangeArrowheads="1"/>
          </p:cNvSpPr>
          <p:nvPr/>
        </p:nvSpPr>
        <p:spPr bwMode="auto">
          <a:xfrm>
            <a:off x="9153807" y="3590021"/>
            <a:ext cx="2938870"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8" name="Text Box 10"/>
          <p:cNvSpPr txBox="1">
            <a:spLocks noChangeArrowheads="1"/>
          </p:cNvSpPr>
          <p:nvPr/>
        </p:nvSpPr>
        <p:spPr bwMode="auto">
          <a:xfrm>
            <a:off x="7256406" y="5724293"/>
            <a:ext cx="3720623"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4C956"/>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pic>
        <p:nvPicPr>
          <p:cNvPr id="190" name="Picture 18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0653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4" fill="hold" nodeType="afterEffect">
                                  <p:stCondLst>
                                    <p:cond delay="0"/>
                                  </p:stCondLst>
                                  <p:childTnLst>
                                    <p:set>
                                      <p:cBhvr>
                                        <p:cTn id="16" dur="1" fill="hold">
                                          <p:stCondLst>
                                            <p:cond delay="0"/>
                                          </p:stCondLst>
                                        </p:cTn>
                                        <p:tgtEl>
                                          <p:spTgt spid="234"/>
                                        </p:tgtEl>
                                        <p:attrNameLst>
                                          <p:attrName>style.visibility</p:attrName>
                                        </p:attrNameLst>
                                      </p:cBhvr>
                                      <p:to>
                                        <p:strVal val="visible"/>
                                      </p:to>
                                    </p:set>
                                    <p:animEffect transition="in" filter="wipe(down)">
                                      <p:cBhvr>
                                        <p:cTn id="17" dur="500"/>
                                        <p:tgtEl>
                                          <p:spTgt spid="234"/>
                                        </p:tgtEl>
                                      </p:cBhvr>
                                    </p:animEffect>
                                  </p:childTnLst>
                                </p:cTn>
                              </p:par>
                            </p:childTnLst>
                          </p:cTn>
                        </p:par>
                        <p:par>
                          <p:cTn id="18" fill="hold">
                            <p:stCondLst>
                              <p:cond delay="2250"/>
                            </p:stCondLst>
                            <p:childTnLst>
                              <p:par>
                                <p:cTn id="19" presetID="42" presetClass="entr" presetSubtype="0" fill="hold" grpId="0" nodeType="afterEffect">
                                  <p:stCondLst>
                                    <p:cond delay="0"/>
                                  </p:stCondLst>
                                  <p:childTnLst>
                                    <p:set>
                                      <p:cBhvr>
                                        <p:cTn id="20" dur="1" fill="hold">
                                          <p:stCondLst>
                                            <p:cond delay="0"/>
                                          </p:stCondLst>
                                        </p:cTn>
                                        <p:tgtEl>
                                          <p:spTgt spid="210"/>
                                        </p:tgtEl>
                                        <p:attrNameLst>
                                          <p:attrName>style.visibility</p:attrName>
                                        </p:attrNameLst>
                                      </p:cBhvr>
                                      <p:to>
                                        <p:strVal val="visible"/>
                                      </p:to>
                                    </p:set>
                                    <p:animEffect transition="in" filter="fade">
                                      <p:cBhvr>
                                        <p:cTn id="21" dur="1000"/>
                                        <p:tgtEl>
                                          <p:spTgt spid="210"/>
                                        </p:tgtEl>
                                      </p:cBhvr>
                                    </p:animEffect>
                                    <p:anim calcmode="lin" valueType="num">
                                      <p:cBhvr>
                                        <p:cTn id="22" dur="1000" fill="hold"/>
                                        <p:tgtEl>
                                          <p:spTgt spid="210"/>
                                        </p:tgtEl>
                                        <p:attrNameLst>
                                          <p:attrName>ppt_x</p:attrName>
                                        </p:attrNameLst>
                                      </p:cBhvr>
                                      <p:tavLst>
                                        <p:tav tm="0">
                                          <p:val>
                                            <p:strVal val="#ppt_x"/>
                                          </p:val>
                                        </p:tav>
                                        <p:tav tm="100000">
                                          <p:val>
                                            <p:strVal val="#ppt_x"/>
                                          </p:val>
                                        </p:tav>
                                      </p:tavLst>
                                    </p:anim>
                                    <p:anim calcmode="lin" valueType="num">
                                      <p:cBhvr>
                                        <p:cTn id="23" dur="1000" fill="hold"/>
                                        <p:tgtEl>
                                          <p:spTgt spid="210"/>
                                        </p:tgtEl>
                                        <p:attrNameLst>
                                          <p:attrName>ppt_y</p:attrName>
                                        </p:attrNameLst>
                                      </p:cBhvr>
                                      <p:tavLst>
                                        <p:tav tm="0">
                                          <p:val>
                                            <p:strVal val="#ppt_y+.1"/>
                                          </p:val>
                                        </p:tav>
                                        <p:tav tm="100000">
                                          <p:val>
                                            <p:strVal val="#ppt_y"/>
                                          </p:val>
                                        </p:tav>
                                      </p:tavLst>
                                    </p:anim>
                                  </p:childTnLst>
                                </p:cTn>
                              </p:par>
                            </p:childTnLst>
                          </p:cTn>
                        </p:par>
                        <p:par>
                          <p:cTn id="24" fill="hold">
                            <p:stCondLst>
                              <p:cond delay="3250"/>
                            </p:stCondLst>
                            <p:childTnLst>
                              <p:par>
                                <p:cTn id="25" presetID="42"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2" presetClass="entr" presetSubtype="2" fill="hold" nodeType="afterEffect">
                                  <p:stCondLst>
                                    <p:cond delay="0"/>
                                  </p:stCondLst>
                                  <p:childTnLst>
                                    <p:set>
                                      <p:cBhvr>
                                        <p:cTn id="32" dur="1" fill="hold">
                                          <p:stCondLst>
                                            <p:cond delay="0"/>
                                          </p:stCondLst>
                                        </p:cTn>
                                        <p:tgtEl>
                                          <p:spTgt spid="255"/>
                                        </p:tgtEl>
                                        <p:attrNameLst>
                                          <p:attrName>style.visibility</p:attrName>
                                        </p:attrNameLst>
                                      </p:cBhvr>
                                      <p:to>
                                        <p:strVal val="visible"/>
                                      </p:to>
                                    </p:set>
                                    <p:animEffect transition="in" filter="wipe(right)">
                                      <p:cBhvr>
                                        <p:cTn id="33" dur="500"/>
                                        <p:tgtEl>
                                          <p:spTgt spid="255"/>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14"/>
                                        </p:tgtEl>
                                        <p:attrNameLst>
                                          <p:attrName>style.visibility</p:attrName>
                                        </p:attrNameLst>
                                      </p:cBhvr>
                                      <p:to>
                                        <p:strVal val="visible"/>
                                      </p:to>
                                    </p:set>
                                    <p:animEffect transition="in" filter="fade">
                                      <p:cBhvr>
                                        <p:cTn id="37" dur="1000"/>
                                        <p:tgtEl>
                                          <p:spTgt spid="214"/>
                                        </p:tgtEl>
                                      </p:cBhvr>
                                    </p:animEffect>
                                    <p:anim calcmode="lin" valueType="num">
                                      <p:cBhvr>
                                        <p:cTn id="38" dur="1000" fill="hold"/>
                                        <p:tgtEl>
                                          <p:spTgt spid="214"/>
                                        </p:tgtEl>
                                        <p:attrNameLst>
                                          <p:attrName>ppt_x</p:attrName>
                                        </p:attrNameLst>
                                      </p:cBhvr>
                                      <p:tavLst>
                                        <p:tav tm="0">
                                          <p:val>
                                            <p:strVal val="#ppt_x"/>
                                          </p:val>
                                        </p:tav>
                                        <p:tav tm="100000">
                                          <p:val>
                                            <p:strVal val="#ppt_x"/>
                                          </p:val>
                                        </p:tav>
                                      </p:tavLst>
                                    </p:anim>
                                    <p:anim calcmode="lin" valueType="num">
                                      <p:cBhvr>
                                        <p:cTn id="39" dur="1000" fill="hold"/>
                                        <p:tgtEl>
                                          <p:spTgt spid="214"/>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nodeType="afterEffect">
                                  <p:stCondLst>
                                    <p:cond delay="0"/>
                                  </p:stCondLst>
                                  <p:childTnLst>
                                    <p:set>
                                      <p:cBhvr>
                                        <p:cTn id="48" dur="1" fill="hold">
                                          <p:stCondLst>
                                            <p:cond delay="0"/>
                                          </p:stCondLst>
                                        </p:cTn>
                                        <p:tgtEl>
                                          <p:spTgt spid="281"/>
                                        </p:tgtEl>
                                        <p:attrNameLst>
                                          <p:attrName>style.visibility</p:attrName>
                                        </p:attrNameLst>
                                      </p:cBhvr>
                                      <p:to>
                                        <p:strVal val="visible"/>
                                      </p:to>
                                    </p:set>
                                    <p:animEffect transition="in" filter="wipe(up)">
                                      <p:cBhvr>
                                        <p:cTn id="49" dur="500"/>
                                        <p:tgtEl>
                                          <p:spTgt spid="281"/>
                                        </p:tgtEl>
                                      </p:cBhvr>
                                    </p:animEffect>
                                  </p:childTnLst>
                                </p:cTn>
                              </p:par>
                            </p:childTnLst>
                          </p:cTn>
                        </p:par>
                        <p:par>
                          <p:cTn id="50" fill="hold">
                            <p:stCondLst>
                              <p:cond delay="7250"/>
                            </p:stCondLst>
                            <p:childTnLst>
                              <p:par>
                                <p:cTn id="51" presetID="42" presetClass="entr" presetSubtype="0" fill="hold" grpId="0" nodeType="afterEffect">
                                  <p:stCondLst>
                                    <p:cond delay="0"/>
                                  </p:stCondLst>
                                  <p:childTnLst>
                                    <p:set>
                                      <p:cBhvr>
                                        <p:cTn id="52" dur="1" fill="hold">
                                          <p:stCondLst>
                                            <p:cond delay="0"/>
                                          </p:stCondLst>
                                        </p:cTn>
                                        <p:tgtEl>
                                          <p:spTgt spid="215"/>
                                        </p:tgtEl>
                                        <p:attrNameLst>
                                          <p:attrName>style.visibility</p:attrName>
                                        </p:attrNameLst>
                                      </p:cBhvr>
                                      <p:to>
                                        <p:strVal val="visible"/>
                                      </p:to>
                                    </p:set>
                                    <p:animEffect transition="in" filter="fade">
                                      <p:cBhvr>
                                        <p:cTn id="53" dur="1000"/>
                                        <p:tgtEl>
                                          <p:spTgt spid="215"/>
                                        </p:tgtEl>
                                      </p:cBhvr>
                                    </p:animEffect>
                                    <p:anim calcmode="lin" valueType="num">
                                      <p:cBhvr>
                                        <p:cTn id="54" dur="1000" fill="hold"/>
                                        <p:tgtEl>
                                          <p:spTgt spid="215"/>
                                        </p:tgtEl>
                                        <p:attrNameLst>
                                          <p:attrName>ppt_x</p:attrName>
                                        </p:attrNameLst>
                                      </p:cBhvr>
                                      <p:tavLst>
                                        <p:tav tm="0">
                                          <p:val>
                                            <p:strVal val="#ppt_x"/>
                                          </p:val>
                                        </p:tav>
                                        <p:tav tm="100000">
                                          <p:val>
                                            <p:strVal val="#ppt_x"/>
                                          </p:val>
                                        </p:tav>
                                      </p:tavLst>
                                    </p:anim>
                                    <p:anim calcmode="lin" valueType="num">
                                      <p:cBhvr>
                                        <p:cTn id="55" dur="1000" fill="hold"/>
                                        <p:tgtEl>
                                          <p:spTgt spid="215"/>
                                        </p:tgtEl>
                                        <p:attrNameLst>
                                          <p:attrName>ppt_y</p:attrName>
                                        </p:attrNameLst>
                                      </p:cBhvr>
                                      <p:tavLst>
                                        <p:tav tm="0">
                                          <p:val>
                                            <p:strVal val="#ppt_y+.1"/>
                                          </p:val>
                                        </p:tav>
                                        <p:tav tm="100000">
                                          <p:val>
                                            <p:strVal val="#ppt_y"/>
                                          </p:val>
                                        </p:tav>
                                      </p:tavLst>
                                    </p:anim>
                                  </p:childTnLst>
                                </p:cTn>
                              </p:par>
                            </p:childTnLst>
                          </p:cTn>
                        </p:par>
                        <p:par>
                          <p:cTn id="56" fill="hold">
                            <p:stCondLst>
                              <p:cond delay="82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9250"/>
                            </p:stCondLst>
                            <p:childTnLst>
                              <p:par>
                                <p:cTn id="63" presetID="22" presetClass="entr" presetSubtype="1" fill="hold" nodeType="afterEffect">
                                  <p:stCondLst>
                                    <p:cond delay="0"/>
                                  </p:stCondLst>
                                  <p:childTnLst>
                                    <p:set>
                                      <p:cBhvr>
                                        <p:cTn id="64" dur="1" fill="hold">
                                          <p:stCondLst>
                                            <p:cond delay="0"/>
                                          </p:stCondLst>
                                        </p:cTn>
                                        <p:tgtEl>
                                          <p:spTgt spid="261"/>
                                        </p:tgtEl>
                                        <p:attrNameLst>
                                          <p:attrName>style.visibility</p:attrName>
                                        </p:attrNameLst>
                                      </p:cBhvr>
                                      <p:to>
                                        <p:strVal val="visible"/>
                                      </p:to>
                                    </p:set>
                                    <p:animEffect transition="in" filter="wipe(up)">
                                      <p:cBhvr>
                                        <p:cTn id="65" dur="500"/>
                                        <p:tgtEl>
                                          <p:spTgt spid="261"/>
                                        </p:tgtEl>
                                      </p:cBhvr>
                                    </p:animEffect>
                                  </p:childTnLst>
                                </p:cTn>
                              </p:par>
                            </p:childTnLst>
                          </p:cTn>
                        </p:par>
                        <p:par>
                          <p:cTn id="66" fill="hold">
                            <p:stCondLst>
                              <p:cond delay="9750"/>
                            </p:stCondLst>
                            <p:childTnLst>
                              <p:par>
                                <p:cTn id="67" presetID="42" presetClass="entr" presetSubtype="0" fill="hold" grpId="0" nodeType="afterEffect">
                                  <p:stCondLst>
                                    <p:cond delay="0"/>
                                  </p:stCondLst>
                                  <p:childTnLst>
                                    <p:set>
                                      <p:cBhvr>
                                        <p:cTn id="68" dur="1" fill="hold">
                                          <p:stCondLst>
                                            <p:cond delay="0"/>
                                          </p:stCondLst>
                                        </p:cTn>
                                        <p:tgtEl>
                                          <p:spTgt spid="218"/>
                                        </p:tgtEl>
                                        <p:attrNameLst>
                                          <p:attrName>style.visibility</p:attrName>
                                        </p:attrNameLst>
                                      </p:cBhvr>
                                      <p:to>
                                        <p:strVal val="visible"/>
                                      </p:to>
                                    </p:set>
                                    <p:animEffect transition="in" filter="fade">
                                      <p:cBhvr>
                                        <p:cTn id="69" dur="1000"/>
                                        <p:tgtEl>
                                          <p:spTgt spid="218"/>
                                        </p:tgtEl>
                                      </p:cBhvr>
                                    </p:animEffect>
                                    <p:anim calcmode="lin" valueType="num">
                                      <p:cBhvr>
                                        <p:cTn id="70" dur="1000" fill="hold"/>
                                        <p:tgtEl>
                                          <p:spTgt spid="218"/>
                                        </p:tgtEl>
                                        <p:attrNameLst>
                                          <p:attrName>ppt_x</p:attrName>
                                        </p:attrNameLst>
                                      </p:cBhvr>
                                      <p:tavLst>
                                        <p:tav tm="0">
                                          <p:val>
                                            <p:strVal val="#ppt_x"/>
                                          </p:val>
                                        </p:tav>
                                        <p:tav tm="100000">
                                          <p:val>
                                            <p:strVal val="#ppt_x"/>
                                          </p:val>
                                        </p:tav>
                                      </p:tavLst>
                                    </p:anim>
                                    <p:anim calcmode="lin" valueType="num">
                                      <p:cBhvr>
                                        <p:cTn id="71" dur="1000" fill="hold"/>
                                        <p:tgtEl>
                                          <p:spTgt spid="218"/>
                                        </p:tgtEl>
                                        <p:attrNameLst>
                                          <p:attrName>ppt_y</p:attrName>
                                        </p:attrNameLst>
                                      </p:cBhvr>
                                      <p:tavLst>
                                        <p:tav tm="0">
                                          <p:val>
                                            <p:strVal val="#ppt_y+.1"/>
                                          </p:val>
                                        </p:tav>
                                        <p:tav tm="100000">
                                          <p:val>
                                            <p:strVal val="#ppt_y"/>
                                          </p:val>
                                        </p:tav>
                                      </p:tavLst>
                                    </p:anim>
                                  </p:childTnLst>
                                </p:cTn>
                              </p:par>
                            </p:childTnLst>
                          </p:cTn>
                        </p:par>
                        <p:par>
                          <p:cTn id="72" fill="hold">
                            <p:stCondLst>
                              <p:cond delay="10750"/>
                            </p:stCondLst>
                            <p:childTnLst>
                              <p:par>
                                <p:cTn id="73" presetID="42" presetClass="entr" presetSubtype="0" fill="hold" nodeType="after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1000"/>
                                        <p:tgtEl>
                                          <p:spTgt spid="11"/>
                                        </p:tgtEl>
                                      </p:cBhvr>
                                    </p:animEffect>
                                    <p:anim calcmode="lin" valueType="num">
                                      <p:cBhvr>
                                        <p:cTn id="76" dur="1000" fill="hold"/>
                                        <p:tgtEl>
                                          <p:spTgt spid="11"/>
                                        </p:tgtEl>
                                        <p:attrNameLst>
                                          <p:attrName>ppt_x</p:attrName>
                                        </p:attrNameLst>
                                      </p:cBhvr>
                                      <p:tavLst>
                                        <p:tav tm="0">
                                          <p:val>
                                            <p:strVal val="#ppt_x"/>
                                          </p:val>
                                        </p:tav>
                                        <p:tav tm="100000">
                                          <p:val>
                                            <p:strVal val="#ppt_x"/>
                                          </p:val>
                                        </p:tav>
                                      </p:tavLst>
                                    </p:anim>
                                    <p:anim calcmode="lin" valueType="num">
                                      <p:cBhvr>
                                        <p:cTn id="77" dur="1000" fill="hold"/>
                                        <p:tgtEl>
                                          <p:spTgt spid="11"/>
                                        </p:tgtEl>
                                        <p:attrNameLst>
                                          <p:attrName>ppt_y</p:attrName>
                                        </p:attrNameLst>
                                      </p:cBhvr>
                                      <p:tavLst>
                                        <p:tav tm="0">
                                          <p:val>
                                            <p:strVal val="#ppt_y+.1"/>
                                          </p:val>
                                        </p:tav>
                                        <p:tav tm="100000">
                                          <p:val>
                                            <p:strVal val="#ppt_y"/>
                                          </p:val>
                                        </p:tav>
                                      </p:tavLst>
                                    </p:anim>
                                  </p:childTnLst>
                                </p:cTn>
                              </p:par>
                            </p:childTnLst>
                          </p:cTn>
                        </p:par>
                        <p:par>
                          <p:cTn id="78" fill="hold">
                            <p:stCondLst>
                              <p:cond delay="11750"/>
                            </p:stCondLst>
                            <p:childTnLst>
                              <p:par>
                                <p:cTn id="79" presetID="22" presetClass="entr" presetSubtype="4" fill="hold" nodeType="afterEffect">
                                  <p:stCondLst>
                                    <p:cond delay="0"/>
                                  </p:stCondLst>
                                  <p:childTnLst>
                                    <p:set>
                                      <p:cBhvr>
                                        <p:cTn id="80" dur="1" fill="hold">
                                          <p:stCondLst>
                                            <p:cond delay="0"/>
                                          </p:stCondLst>
                                        </p:cTn>
                                        <p:tgtEl>
                                          <p:spTgt spid="265"/>
                                        </p:tgtEl>
                                        <p:attrNameLst>
                                          <p:attrName>style.visibility</p:attrName>
                                        </p:attrNameLst>
                                      </p:cBhvr>
                                      <p:to>
                                        <p:strVal val="visible"/>
                                      </p:to>
                                    </p:set>
                                    <p:animEffect transition="in" filter="wipe(down)">
                                      <p:cBhvr>
                                        <p:cTn id="81" dur="500"/>
                                        <p:tgtEl>
                                          <p:spTgt spid="265"/>
                                        </p:tgtEl>
                                      </p:cBhvr>
                                    </p:animEffect>
                                  </p:childTnLst>
                                </p:cTn>
                              </p:par>
                            </p:childTnLst>
                          </p:cTn>
                        </p:par>
                        <p:par>
                          <p:cTn id="82" fill="hold">
                            <p:stCondLst>
                              <p:cond delay="12250"/>
                            </p:stCondLst>
                            <p:childTnLst>
                              <p:par>
                                <p:cTn id="83" presetID="42" presetClass="entr" presetSubtype="0" fill="hold" grpId="0" nodeType="afterEffect">
                                  <p:stCondLst>
                                    <p:cond delay="0"/>
                                  </p:stCondLst>
                                  <p:childTnLst>
                                    <p:set>
                                      <p:cBhvr>
                                        <p:cTn id="84" dur="1" fill="hold">
                                          <p:stCondLst>
                                            <p:cond delay="0"/>
                                          </p:stCondLst>
                                        </p:cTn>
                                        <p:tgtEl>
                                          <p:spTgt spid="216"/>
                                        </p:tgtEl>
                                        <p:attrNameLst>
                                          <p:attrName>style.visibility</p:attrName>
                                        </p:attrNameLst>
                                      </p:cBhvr>
                                      <p:to>
                                        <p:strVal val="visible"/>
                                      </p:to>
                                    </p:set>
                                    <p:animEffect transition="in" filter="fade">
                                      <p:cBhvr>
                                        <p:cTn id="85" dur="1000"/>
                                        <p:tgtEl>
                                          <p:spTgt spid="216"/>
                                        </p:tgtEl>
                                      </p:cBhvr>
                                    </p:animEffect>
                                    <p:anim calcmode="lin" valueType="num">
                                      <p:cBhvr>
                                        <p:cTn id="86" dur="1000" fill="hold"/>
                                        <p:tgtEl>
                                          <p:spTgt spid="216"/>
                                        </p:tgtEl>
                                        <p:attrNameLst>
                                          <p:attrName>ppt_x</p:attrName>
                                        </p:attrNameLst>
                                      </p:cBhvr>
                                      <p:tavLst>
                                        <p:tav tm="0">
                                          <p:val>
                                            <p:strVal val="#ppt_x"/>
                                          </p:val>
                                        </p:tav>
                                        <p:tav tm="100000">
                                          <p:val>
                                            <p:strVal val="#ppt_x"/>
                                          </p:val>
                                        </p:tav>
                                      </p:tavLst>
                                    </p:anim>
                                    <p:anim calcmode="lin" valueType="num">
                                      <p:cBhvr>
                                        <p:cTn id="87" dur="1000" fill="hold"/>
                                        <p:tgtEl>
                                          <p:spTgt spid="216"/>
                                        </p:tgtEl>
                                        <p:attrNameLst>
                                          <p:attrName>ppt_y</p:attrName>
                                        </p:attrNameLst>
                                      </p:cBhvr>
                                      <p:tavLst>
                                        <p:tav tm="0">
                                          <p:val>
                                            <p:strVal val="#ppt_y+.1"/>
                                          </p:val>
                                        </p:tav>
                                        <p:tav tm="100000">
                                          <p:val>
                                            <p:strVal val="#ppt_y"/>
                                          </p:val>
                                        </p:tav>
                                      </p:tavLst>
                                    </p:anim>
                                  </p:childTnLst>
                                </p:cTn>
                              </p:par>
                            </p:childTnLst>
                          </p:cTn>
                        </p:par>
                        <p:par>
                          <p:cTn id="88" fill="hold">
                            <p:stCondLst>
                              <p:cond delay="13250"/>
                            </p:stCondLst>
                            <p:childTnLst>
                              <p:par>
                                <p:cTn id="89" presetID="42" presetClass="entr" presetSubtype="0" fill="hold"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14250"/>
                            </p:stCondLst>
                            <p:childTnLst>
                              <p:par>
                                <p:cTn id="95" presetID="22" presetClass="entr" presetSubtype="4" fill="hold" nodeType="afterEffect">
                                  <p:stCondLst>
                                    <p:cond delay="0"/>
                                  </p:stCondLst>
                                  <p:childTnLst>
                                    <p:set>
                                      <p:cBhvr>
                                        <p:cTn id="96" dur="1" fill="hold">
                                          <p:stCondLst>
                                            <p:cond delay="0"/>
                                          </p:stCondLst>
                                        </p:cTn>
                                        <p:tgtEl>
                                          <p:spTgt spid="270"/>
                                        </p:tgtEl>
                                        <p:attrNameLst>
                                          <p:attrName>style.visibility</p:attrName>
                                        </p:attrNameLst>
                                      </p:cBhvr>
                                      <p:to>
                                        <p:strVal val="visible"/>
                                      </p:to>
                                    </p:set>
                                    <p:animEffect transition="in" filter="wipe(down)">
                                      <p:cBhvr>
                                        <p:cTn id="97" dur="500"/>
                                        <p:tgtEl>
                                          <p:spTgt spid="270"/>
                                        </p:tgtEl>
                                      </p:cBhvr>
                                    </p:animEffect>
                                  </p:childTnLst>
                                </p:cTn>
                              </p:par>
                            </p:childTnLst>
                          </p:cTn>
                        </p:par>
                        <p:par>
                          <p:cTn id="98" fill="hold">
                            <p:stCondLst>
                              <p:cond delay="14750"/>
                            </p:stCondLst>
                            <p:childTnLst>
                              <p:par>
                                <p:cTn id="99" presetID="42" presetClass="entr" presetSubtype="0" fill="hold" grpId="0" nodeType="afterEffect">
                                  <p:stCondLst>
                                    <p:cond delay="0"/>
                                  </p:stCondLst>
                                  <p:childTnLst>
                                    <p:set>
                                      <p:cBhvr>
                                        <p:cTn id="100" dur="1" fill="hold">
                                          <p:stCondLst>
                                            <p:cond delay="0"/>
                                          </p:stCondLst>
                                        </p:cTn>
                                        <p:tgtEl>
                                          <p:spTgt spid="217"/>
                                        </p:tgtEl>
                                        <p:attrNameLst>
                                          <p:attrName>style.visibility</p:attrName>
                                        </p:attrNameLst>
                                      </p:cBhvr>
                                      <p:to>
                                        <p:strVal val="visible"/>
                                      </p:to>
                                    </p:set>
                                    <p:animEffect transition="in" filter="fade">
                                      <p:cBhvr>
                                        <p:cTn id="101" dur="1000"/>
                                        <p:tgtEl>
                                          <p:spTgt spid="217"/>
                                        </p:tgtEl>
                                      </p:cBhvr>
                                    </p:animEffect>
                                    <p:anim calcmode="lin" valueType="num">
                                      <p:cBhvr>
                                        <p:cTn id="102" dur="1000" fill="hold"/>
                                        <p:tgtEl>
                                          <p:spTgt spid="217"/>
                                        </p:tgtEl>
                                        <p:attrNameLst>
                                          <p:attrName>ppt_x</p:attrName>
                                        </p:attrNameLst>
                                      </p:cBhvr>
                                      <p:tavLst>
                                        <p:tav tm="0">
                                          <p:val>
                                            <p:strVal val="#ppt_x"/>
                                          </p:val>
                                        </p:tav>
                                        <p:tav tm="100000">
                                          <p:val>
                                            <p:strVal val="#ppt_x"/>
                                          </p:val>
                                        </p:tav>
                                      </p:tavLst>
                                    </p:anim>
                                    <p:anim calcmode="lin" valueType="num">
                                      <p:cBhvr>
                                        <p:cTn id="103" dur="1000" fill="hold"/>
                                        <p:tgtEl>
                                          <p:spTgt spid="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4" grpId="0"/>
      <p:bldP spid="215" grpId="0"/>
      <p:bldP spid="216" grpId="0"/>
      <p:bldP spid="217" grpId="0"/>
      <p:bldP spid="2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1350</TotalTime>
  <Words>1261</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254</cp:revision>
  <dcterms:created xsi:type="dcterms:W3CDTF">2016-09-28T22:08:47Z</dcterms:created>
  <dcterms:modified xsi:type="dcterms:W3CDTF">2016-10-05T21:19:30Z</dcterms:modified>
</cp:coreProperties>
</file>