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3564136"/>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TextBox 10"/>
          <p:cNvSpPr txBox="1"/>
          <p:nvPr/>
        </p:nvSpPr>
        <p:spPr>
          <a:xfrm>
            <a:off x="3446150" y="5196007"/>
            <a:ext cx="5404339"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 name="Rectangle 1"/>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822" y="-2"/>
            <a:ext cx="3172178" cy="4114800"/>
          </a:xfrm>
          <a:prstGeom prst="rect">
            <a:avLst/>
          </a:prstGeom>
          <a:blipFill>
            <a:blip r:embed="rId3"/>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114800"/>
          </a:xfrm>
          <a:prstGeom prst="rect">
            <a:avLst/>
          </a:prstGeom>
          <a:blipFill>
            <a:blip r:embed="rId4"/>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5358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fltVal val="0.5"/>
                                          </p:val>
                                        </p:tav>
                                        <p:tav tm="100000">
                                          <p:val>
                                            <p:strVal val="#ppt_x"/>
                                          </p:val>
                                        </p:tav>
                                      </p:tavLst>
                                    </p:anim>
                                    <p:anim calcmode="lin" valueType="num">
                                      <p:cBhvr>
                                        <p:cTn id="27" dur="500" fill="hold"/>
                                        <p:tgtEl>
                                          <p:spTgt spid="1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3"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TotalTime>
  <Words>1168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251</cp:revision>
  <dcterms:created xsi:type="dcterms:W3CDTF">2016-09-28T22:08:47Z</dcterms:created>
  <dcterms:modified xsi:type="dcterms:W3CDTF">2016-10-05T21:15:24Z</dcterms:modified>
</cp:coreProperties>
</file>