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62"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3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4096214" y="1690730"/>
            <a:ext cx="2001956" cy="1828800"/>
            <a:chOff x="4096214" y="1690730"/>
            <a:chExt cx="2001956" cy="1828800"/>
          </a:xfrm>
        </p:grpSpPr>
        <p:sp>
          <p:nvSpPr>
            <p:cNvPr id="7" name="Freeform 6"/>
            <p:cNvSpPr/>
            <p:nvPr/>
          </p:nvSpPr>
          <p:spPr>
            <a:xfrm rot="20981360">
              <a:off x="4096214" y="1690730"/>
              <a:ext cx="2001956" cy="1828800"/>
            </a:xfrm>
            <a:custGeom>
              <a:avLst/>
              <a:gdLst>
                <a:gd name="connsiteX0" fmla="*/ 1087556 w 2001956"/>
                <a:gd name="connsiteY0" fmla="*/ 0 h 1828800"/>
                <a:gd name="connsiteX1" fmla="*/ 2001956 w 2001956"/>
                <a:gd name="connsiteY1" fmla="*/ 914400 h 1828800"/>
                <a:gd name="connsiteX2" fmla="*/ 1087556 w 2001956"/>
                <a:gd name="connsiteY2" fmla="*/ 1828800 h 1828800"/>
                <a:gd name="connsiteX3" fmla="*/ 173156 w 2001956"/>
                <a:gd name="connsiteY3" fmla="*/ 914400 h 1828800"/>
                <a:gd name="connsiteX4" fmla="*/ 214266 w 2001956"/>
                <a:gd name="connsiteY4" fmla="*/ 642486 h 1828800"/>
                <a:gd name="connsiteX5" fmla="*/ 215936 w 2001956"/>
                <a:gd name="connsiteY5" fmla="*/ 637924 h 1828800"/>
                <a:gd name="connsiteX6" fmla="*/ 0 w 2001956"/>
                <a:gd name="connsiteY6" fmla="*/ 337410 h 1828800"/>
                <a:gd name="connsiteX7" fmla="*/ 377203 w 2001956"/>
                <a:gd name="connsiteY7" fmla="*/ 345118 h 1828800"/>
                <a:gd name="connsiteX8" fmla="*/ 440978 w 2001956"/>
                <a:gd name="connsiteY8" fmla="*/ 267822 h 1828800"/>
                <a:gd name="connsiteX9" fmla="*/ 1087556 w 2001956"/>
                <a:gd name="connsiteY9"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01956" h="1828800">
                  <a:moveTo>
                    <a:pt x="1087556" y="0"/>
                  </a:moveTo>
                  <a:cubicBezTo>
                    <a:pt x="1592565" y="0"/>
                    <a:pt x="2001956" y="409391"/>
                    <a:pt x="2001956" y="914400"/>
                  </a:cubicBezTo>
                  <a:cubicBezTo>
                    <a:pt x="2001956" y="1419409"/>
                    <a:pt x="1592565" y="1828800"/>
                    <a:pt x="1087556" y="1828800"/>
                  </a:cubicBezTo>
                  <a:cubicBezTo>
                    <a:pt x="582547" y="1828800"/>
                    <a:pt x="173156" y="1419409"/>
                    <a:pt x="173156" y="914400"/>
                  </a:cubicBezTo>
                  <a:cubicBezTo>
                    <a:pt x="173156" y="819711"/>
                    <a:pt x="187549" y="728383"/>
                    <a:pt x="214266" y="642486"/>
                  </a:cubicBezTo>
                  <a:lnTo>
                    <a:pt x="215936" y="637924"/>
                  </a:lnTo>
                  <a:lnTo>
                    <a:pt x="0" y="337410"/>
                  </a:lnTo>
                  <a:lnTo>
                    <a:pt x="377203" y="345118"/>
                  </a:lnTo>
                  <a:lnTo>
                    <a:pt x="440978" y="267822"/>
                  </a:lnTo>
                  <a:cubicBezTo>
                    <a:pt x="606452" y="102348"/>
                    <a:pt x="835052" y="0"/>
                    <a:pt x="1087556" y="0"/>
                  </a:cubicBezTo>
                  <a:close/>
                </a:path>
              </a:pathLst>
            </a:cu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696178" y="2218437"/>
              <a:ext cx="993422" cy="707886"/>
            </a:xfrm>
            <a:prstGeom prst="rect">
              <a:avLst/>
            </a:prstGeom>
            <a:noFill/>
          </p:spPr>
          <p:txBody>
            <a:bodyPr wrap="square" rtlCol="0">
              <a:spAutoFit/>
            </a:bodyPr>
            <a:lstStyle/>
            <a:p>
              <a:r>
                <a:rPr lang="en-US" sz="2000" dirty="0">
                  <a:solidFill>
                    <a:schemeClr val="bg1"/>
                  </a:solidFill>
                  <a:latin typeface="Candara" panose="020E0502030303020204" pitchFamily="34" charset="0"/>
                </a:rPr>
                <a:t>Lorem</a:t>
              </a:r>
            </a:p>
            <a:p>
              <a:r>
                <a:rPr lang="en-US" sz="2000" dirty="0">
                  <a:solidFill>
                    <a:schemeClr val="bg1"/>
                  </a:solidFill>
                  <a:latin typeface="Candara" panose="020E0502030303020204" pitchFamily="34" charset="0"/>
                </a:rPr>
                <a:t>Ipsum</a:t>
              </a:r>
            </a:p>
          </p:txBody>
        </p:sp>
      </p:grpSp>
      <p:grpSp>
        <p:nvGrpSpPr>
          <p:cNvPr id="26" name="Group 25"/>
          <p:cNvGrpSpPr/>
          <p:nvPr/>
        </p:nvGrpSpPr>
        <p:grpSpPr>
          <a:xfrm>
            <a:off x="5749425" y="1995234"/>
            <a:ext cx="1828800" cy="2001956"/>
            <a:chOff x="5749425" y="1995234"/>
            <a:chExt cx="1828800" cy="2001956"/>
          </a:xfrm>
          <a:effectLst>
            <a:outerShdw blurRad="50800" dist="38100" dir="13500000" algn="br" rotWithShape="0">
              <a:prstClr val="black">
                <a:alpha val="40000"/>
              </a:prstClr>
            </a:outerShdw>
          </a:effectLst>
        </p:grpSpPr>
        <p:sp>
          <p:nvSpPr>
            <p:cNvPr id="8" name="Freeform 7"/>
            <p:cNvSpPr/>
            <p:nvPr/>
          </p:nvSpPr>
          <p:spPr>
            <a:xfrm rot="7800000">
              <a:off x="5662847" y="2081812"/>
              <a:ext cx="2001956" cy="1828800"/>
            </a:xfrm>
            <a:custGeom>
              <a:avLst/>
              <a:gdLst>
                <a:gd name="connsiteX0" fmla="*/ 1087556 w 2001956"/>
                <a:gd name="connsiteY0" fmla="*/ 0 h 1828800"/>
                <a:gd name="connsiteX1" fmla="*/ 2001956 w 2001956"/>
                <a:gd name="connsiteY1" fmla="*/ 914400 h 1828800"/>
                <a:gd name="connsiteX2" fmla="*/ 1087556 w 2001956"/>
                <a:gd name="connsiteY2" fmla="*/ 1828800 h 1828800"/>
                <a:gd name="connsiteX3" fmla="*/ 173156 w 2001956"/>
                <a:gd name="connsiteY3" fmla="*/ 914400 h 1828800"/>
                <a:gd name="connsiteX4" fmla="*/ 214266 w 2001956"/>
                <a:gd name="connsiteY4" fmla="*/ 642486 h 1828800"/>
                <a:gd name="connsiteX5" fmla="*/ 215936 w 2001956"/>
                <a:gd name="connsiteY5" fmla="*/ 637924 h 1828800"/>
                <a:gd name="connsiteX6" fmla="*/ 0 w 2001956"/>
                <a:gd name="connsiteY6" fmla="*/ 337410 h 1828800"/>
                <a:gd name="connsiteX7" fmla="*/ 377203 w 2001956"/>
                <a:gd name="connsiteY7" fmla="*/ 345118 h 1828800"/>
                <a:gd name="connsiteX8" fmla="*/ 440978 w 2001956"/>
                <a:gd name="connsiteY8" fmla="*/ 267822 h 1828800"/>
                <a:gd name="connsiteX9" fmla="*/ 1087556 w 2001956"/>
                <a:gd name="connsiteY9"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01956" h="1828800">
                  <a:moveTo>
                    <a:pt x="1087556" y="0"/>
                  </a:moveTo>
                  <a:cubicBezTo>
                    <a:pt x="1592565" y="0"/>
                    <a:pt x="2001956" y="409391"/>
                    <a:pt x="2001956" y="914400"/>
                  </a:cubicBezTo>
                  <a:cubicBezTo>
                    <a:pt x="2001956" y="1419409"/>
                    <a:pt x="1592565" y="1828800"/>
                    <a:pt x="1087556" y="1828800"/>
                  </a:cubicBezTo>
                  <a:cubicBezTo>
                    <a:pt x="582547" y="1828800"/>
                    <a:pt x="173156" y="1419409"/>
                    <a:pt x="173156" y="914400"/>
                  </a:cubicBezTo>
                  <a:cubicBezTo>
                    <a:pt x="173156" y="819711"/>
                    <a:pt x="187549" y="728383"/>
                    <a:pt x="214266" y="642486"/>
                  </a:cubicBezTo>
                  <a:lnTo>
                    <a:pt x="215936" y="637924"/>
                  </a:lnTo>
                  <a:lnTo>
                    <a:pt x="0" y="337410"/>
                  </a:lnTo>
                  <a:lnTo>
                    <a:pt x="377203" y="345118"/>
                  </a:lnTo>
                  <a:lnTo>
                    <a:pt x="440978" y="267822"/>
                  </a:lnTo>
                  <a:cubicBezTo>
                    <a:pt x="606452" y="102348"/>
                    <a:pt x="835052" y="0"/>
                    <a:pt x="1087556" y="0"/>
                  </a:cubicBezTo>
                  <a:close/>
                </a:path>
              </a:pathLst>
            </a:cu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167114" y="2650693"/>
              <a:ext cx="993422" cy="707886"/>
            </a:xfrm>
            <a:prstGeom prst="rect">
              <a:avLst/>
            </a:prstGeom>
            <a:noFill/>
          </p:spPr>
          <p:txBody>
            <a:bodyPr wrap="square" rtlCol="0">
              <a:spAutoFit/>
            </a:bodyPr>
            <a:lstStyle/>
            <a:p>
              <a:r>
                <a:rPr lang="en-US" sz="2000" dirty="0">
                  <a:solidFill>
                    <a:schemeClr val="bg1"/>
                  </a:solidFill>
                  <a:latin typeface="Candara" panose="020E0502030303020204" pitchFamily="34" charset="0"/>
                </a:rPr>
                <a:t>Lorem</a:t>
              </a:r>
            </a:p>
            <a:p>
              <a:r>
                <a:rPr lang="en-US" sz="2000" dirty="0">
                  <a:solidFill>
                    <a:schemeClr val="bg1"/>
                  </a:solidFill>
                  <a:latin typeface="Candara" panose="020E0502030303020204" pitchFamily="34" charset="0"/>
                </a:rPr>
                <a:t>Ipsum</a:t>
              </a:r>
            </a:p>
          </p:txBody>
        </p:sp>
      </p:grpSp>
      <p:grpSp>
        <p:nvGrpSpPr>
          <p:cNvPr id="27" name="Group 26"/>
          <p:cNvGrpSpPr/>
          <p:nvPr/>
        </p:nvGrpSpPr>
        <p:grpSpPr>
          <a:xfrm>
            <a:off x="4538650" y="3312045"/>
            <a:ext cx="2001956" cy="1828800"/>
            <a:chOff x="4538650" y="3312045"/>
            <a:chExt cx="2001956" cy="1828800"/>
          </a:xfrm>
          <a:effectLst>
            <a:outerShdw blurRad="50800" dist="38100" dir="18900000" algn="bl" rotWithShape="0">
              <a:prstClr val="black">
                <a:alpha val="40000"/>
              </a:prstClr>
            </a:outerShdw>
          </a:effectLst>
        </p:grpSpPr>
        <p:sp>
          <p:nvSpPr>
            <p:cNvPr id="9" name="Freeform 8"/>
            <p:cNvSpPr/>
            <p:nvPr/>
          </p:nvSpPr>
          <p:spPr>
            <a:xfrm rot="12114246">
              <a:off x="4538650" y="3312045"/>
              <a:ext cx="2001956" cy="1828800"/>
            </a:xfrm>
            <a:custGeom>
              <a:avLst/>
              <a:gdLst>
                <a:gd name="connsiteX0" fmla="*/ 1087556 w 2001956"/>
                <a:gd name="connsiteY0" fmla="*/ 0 h 1828800"/>
                <a:gd name="connsiteX1" fmla="*/ 2001956 w 2001956"/>
                <a:gd name="connsiteY1" fmla="*/ 914400 h 1828800"/>
                <a:gd name="connsiteX2" fmla="*/ 1087556 w 2001956"/>
                <a:gd name="connsiteY2" fmla="*/ 1828800 h 1828800"/>
                <a:gd name="connsiteX3" fmla="*/ 173156 w 2001956"/>
                <a:gd name="connsiteY3" fmla="*/ 914400 h 1828800"/>
                <a:gd name="connsiteX4" fmla="*/ 214266 w 2001956"/>
                <a:gd name="connsiteY4" fmla="*/ 642486 h 1828800"/>
                <a:gd name="connsiteX5" fmla="*/ 215936 w 2001956"/>
                <a:gd name="connsiteY5" fmla="*/ 637924 h 1828800"/>
                <a:gd name="connsiteX6" fmla="*/ 0 w 2001956"/>
                <a:gd name="connsiteY6" fmla="*/ 337410 h 1828800"/>
                <a:gd name="connsiteX7" fmla="*/ 377203 w 2001956"/>
                <a:gd name="connsiteY7" fmla="*/ 345118 h 1828800"/>
                <a:gd name="connsiteX8" fmla="*/ 440978 w 2001956"/>
                <a:gd name="connsiteY8" fmla="*/ 267822 h 1828800"/>
                <a:gd name="connsiteX9" fmla="*/ 1087556 w 2001956"/>
                <a:gd name="connsiteY9"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01956" h="1828800">
                  <a:moveTo>
                    <a:pt x="1087556" y="0"/>
                  </a:moveTo>
                  <a:cubicBezTo>
                    <a:pt x="1592565" y="0"/>
                    <a:pt x="2001956" y="409391"/>
                    <a:pt x="2001956" y="914400"/>
                  </a:cubicBezTo>
                  <a:cubicBezTo>
                    <a:pt x="2001956" y="1419409"/>
                    <a:pt x="1592565" y="1828800"/>
                    <a:pt x="1087556" y="1828800"/>
                  </a:cubicBezTo>
                  <a:cubicBezTo>
                    <a:pt x="582547" y="1828800"/>
                    <a:pt x="173156" y="1419409"/>
                    <a:pt x="173156" y="914400"/>
                  </a:cubicBezTo>
                  <a:cubicBezTo>
                    <a:pt x="173156" y="819711"/>
                    <a:pt x="187549" y="728383"/>
                    <a:pt x="214266" y="642486"/>
                  </a:cubicBezTo>
                  <a:lnTo>
                    <a:pt x="215936" y="637924"/>
                  </a:lnTo>
                  <a:lnTo>
                    <a:pt x="0" y="337410"/>
                  </a:lnTo>
                  <a:lnTo>
                    <a:pt x="377203" y="345118"/>
                  </a:lnTo>
                  <a:lnTo>
                    <a:pt x="440978" y="267822"/>
                  </a:lnTo>
                  <a:cubicBezTo>
                    <a:pt x="606452" y="102348"/>
                    <a:pt x="835052" y="0"/>
                    <a:pt x="1087556" y="0"/>
                  </a:cubicBezTo>
                  <a:close/>
                </a:path>
              </a:pathLst>
            </a:custGeom>
            <a:solidFill>
              <a:srgbClr val="F4C95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968632" y="3840552"/>
              <a:ext cx="993422" cy="707886"/>
            </a:xfrm>
            <a:prstGeom prst="rect">
              <a:avLst/>
            </a:prstGeom>
            <a:noFill/>
          </p:spPr>
          <p:txBody>
            <a:bodyPr wrap="square" rtlCol="0">
              <a:spAutoFit/>
            </a:bodyPr>
            <a:lstStyle/>
            <a:p>
              <a:r>
                <a:rPr lang="en-US" sz="2000" dirty="0">
                  <a:solidFill>
                    <a:schemeClr val="bg1"/>
                  </a:solidFill>
                  <a:latin typeface="Candara" panose="020E0502030303020204" pitchFamily="34" charset="0"/>
                </a:rPr>
                <a:t>Lorem</a:t>
              </a:r>
            </a:p>
            <a:p>
              <a:r>
                <a:rPr lang="en-US" sz="2000" dirty="0">
                  <a:solidFill>
                    <a:schemeClr val="bg1"/>
                  </a:solidFill>
                  <a:latin typeface="Candara" panose="020E0502030303020204" pitchFamily="34" charset="0"/>
                </a:rPr>
                <a:t>Ipsum</a:t>
              </a:r>
            </a:p>
          </p:txBody>
        </p:sp>
      </p:grpSp>
      <p:sp>
        <p:nvSpPr>
          <p:cNvPr id="12" name="Rectangle 11"/>
          <p:cNvSpPr/>
          <p:nvPr/>
        </p:nvSpPr>
        <p:spPr>
          <a:xfrm>
            <a:off x="8076798" y="1754452"/>
            <a:ext cx="2579914" cy="1611976"/>
          </a:xfrm>
          <a:prstGeom prst="rect">
            <a:avLst/>
          </a:prstGeom>
          <a:blipFill>
            <a:blip r:embed="rId2"/>
            <a:stretch>
              <a:fillRect/>
            </a:stretch>
          </a:blip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6"/>
          <p:cNvSpPr>
            <a:spLocks noChangeAspect="1" noChangeArrowheads="1"/>
          </p:cNvSpPr>
          <p:nvPr/>
        </p:nvSpPr>
        <p:spPr bwMode="auto">
          <a:xfrm>
            <a:off x="8029906" y="671729"/>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4CC8EC"/>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4" name="TextBox 13"/>
          <p:cNvSpPr txBox="1"/>
          <p:nvPr/>
        </p:nvSpPr>
        <p:spPr>
          <a:xfrm>
            <a:off x="8264123" y="706249"/>
            <a:ext cx="2280355"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15" name="Text Placeholder 3"/>
          <p:cNvSpPr txBox="1">
            <a:spLocks/>
          </p:cNvSpPr>
          <p:nvPr/>
        </p:nvSpPr>
        <p:spPr>
          <a:xfrm>
            <a:off x="8076798" y="1074757"/>
            <a:ext cx="3889425" cy="875187"/>
          </a:xfrm>
          <a:prstGeom prst="rect">
            <a:avLst/>
          </a:prstGeom>
          <a:effectLst/>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16" name="Rectangle 15"/>
          <p:cNvSpPr/>
          <p:nvPr/>
        </p:nvSpPr>
        <p:spPr>
          <a:xfrm>
            <a:off x="6778902" y="4524845"/>
            <a:ext cx="2579914" cy="1611976"/>
          </a:xfrm>
          <a:prstGeom prst="rect">
            <a:avLst/>
          </a:prstGeom>
          <a:blipFill>
            <a:blip r:embed="rId3"/>
            <a:stretch>
              <a:fillRect/>
            </a:stretch>
          </a:blip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1163935" y="2877937"/>
            <a:ext cx="2579914" cy="1611976"/>
          </a:xfrm>
          <a:prstGeom prst="rect">
            <a:avLst/>
          </a:prstGeom>
          <a:blipFill>
            <a:blip r:embed="rId4"/>
            <a:stretch>
              <a:fillRect/>
            </a:stretch>
          </a:blip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6"/>
          <p:cNvSpPr>
            <a:spLocks noChangeAspect="1" noChangeArrowheads="1"/>
          </p:cNvSpPr>
          <p:nvPr/>
        </p:nvSpPr>
        <p:spPr bwMode="auto">
          <a:xfrm>
            <a:off x="1117043" y="1640907"/>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FF7467"/>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9" name="TextBox 18"/>
          <p:cNvSpPr txBox="1"/>
          <p:nvPr/>
        </p:nvSpPr>
        <p:spPr>
          <a:xfrm>
            <a:off x="1351260" y="1675427"/>
            <a:ext cx="2280355"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20" name="Freeform 16"/>
          <p:cNvSpPr>
            <a:spLocks noChangeAspect="1" noChangeArrowheads="1"/>
          </p:cNvSpPr>
          <p:nvPr/>
        </p:nvSpPr>
        <p:spPr bwMode="auto">
          <a:xfrm>
            <a:off x="2747574" y="5269472"/>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F4C956"/>
          </a:solidFill>
          <a:ln>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21" name="TextBox 20"/>
          <p:cNvSpPr txBox="1"/>
          <p:nvPr/>
        </p:nvSpPr>
        <p:spPr>
          <a:xfrm>
            <a:off x="2981791" y="5303992"/>
            <a:ext cx="2280355"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22" name="Text Placeholder 3"/>
          <p:cNvSpPr txBox="1">
            <a:spLocks/>
          </p:cNvSpPr>
          <p:nvPr/>
        </p:nvSpPr>
        <p:spPr>
          <a:xfrm>
            <a:off x="2796240" y="5672386"/>
            <a:ext cx="4044830" cy="875187"/>
          </a:xfrm>
          <a:prstGeom prst="rect">
            <a:avLst/>
          </a:prstGeom>
          <a:effectLst/>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23" name="Text Placeholder 3"/>
          <p:cNvSpPr txBox="1">
            <a:spLocks/>
          </p:cNvSpPr>
          <p:nvPr/>
        </p:nvSpPr>
        <p:spPr>
          <a:xfrm>
            <a:off x="1163935" y="2043821"/>
            <a:ext cx="2579914" cy="875187"/>
          </a:xfrm>
          <a:prstGeom prst="rect">
            <a:avLst/>
          </a:prstGeom>
          <a:effectLst/>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24" name="TextBox 23"/>
          <p:cNvSpPr txBox="1"/>
          <p:nvPr/>
        </p:nvSpPr>
        <p:spPr>
          <a:xfrm>
            <a:off x="1027289" y="620887"/>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pic>
        <p:nvPicPr>
          <p:cNvPr id="28" name="Picture 27">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2145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par>
                          <p:cTn id="8" fill="hold">
                            <p:stCondLst>
                              <p:cond delay="500"/>
                            </p:stCondLst>
                            <p:childTnLst>
                              <p:par>
                                <p:cTn id="9" presetID="23" presetClass="entr" presetSubtype="528" fill="hold"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p:cTn id="11" dur="500" fill="hold"/>
                                        <p:tgtEl>
                                          <p:spTgt spid="25"/>
                                        </p:tgtEl>
                                        <p:attrNameLst>
                                          <p:attrName>ppt_w</p:attrName>
                                        </p:attrNameLst>
                                      </p:cBhvr>
                                      <p:tavLst>
                                        <p:tav tm="0">
                                          <p:val>
                                            <p:fltVal val="0"/>
                                          </p:val>
                                        </p:tav>
                                        <p:tav tm="100000">
                                          <p:val>
                                            <p:strVal val="#ppt_w"/>
                                          </p:val>
                                        </p:tav>
                                      </p:tavLst>
                                    </p:anim>
                                    <p:anim calcmode="lin" valueType="num">
                                      <p:cBhvr>
                                        <p:cTn id="12" dur="500" fill="hold"/>
                                        <p:tgtEl>
                                          <p:spTgt spid="25"/>
                                        </p:tgtEl>
                                        <p:attrNameLst>
                                          <p:attrName>ppt_h</p:attrName>
                                        </p:attrNameLst>
                                      </p:cBhvr>
                                      <p:tavLst>
                                        <p:tav tm="0">
                                          <p:val>
                                            <p:fltVal val="0"/>
                                          </p:val>
                                        </p:tav>
                                        <p:tav tm="100000">
                                          <p:val>
                                            <p:strVal val="#ppt_h"/>
                                          </p:val>
                                        </p:tav>
                                      </p:tavLst>
                                    </p:anim>
                                    <p:anim calcmode="lin" valueType="num">
                                      <p:cBhvr>
                                        <p:cTn id="13" dur="500" fill="hold"/>
                                        <p:tgtEl>
                                          <p:spTgt spid="25"/>
                                        </p:tgtEl>
                                        <p:attrNameLst>
                                          <p:attrName>ppt_x</p:attrName>
                                        </p:attrNameLst>
                                      </p:cBhvr>
                                      <p:tavLst>
                                        <p:tav tm="0">
                                          <p:val>
                                            <p:fltVal val="0.5"/>
                                          </p:val>
                                        </p:tav>
                                        <p:tav tm="100000">
                                          <p:val>
                                            <p:strVal val="#ppt_x"/>
                                          </p:val>
                                        </p:tav>
                                      </p:tavLst>
                                    </p:anim>
                                    <p:anim calcmode="lin" valueType="num">
                                      <p:cBhvr>
                                        <p:cTn id="14" dur="500" fill="hold"/>
                                        <p:tgtEl>
                                          <p:spTgt spid="25"/>
                                        </p:tgtEl>
                                        <p:attrNameLst>
                                          <p:attrName>ppt_y</p:attrName>
                                        </p:attrNameLst>
                                      </p:cBhvr>
                                      <p:tavLst>
                                        <p:tav tm="0">
                                          <p:val>
                                            <p:fltVal val="0.5"/>
                                          </p:val>
                                        </p:tav>
                                        <p:tav tm="100000">
                                          <p:val>
                                            <p:strVal val="#ppt_y"/>
                                          </p:val>
                                        </p:tav>
                                      </p:tavLst>
                                    </p:anim>
                                  </p:childTnLst>
                                </p:cTn>
                              </p:par>
                            </p:childTnLst>
                          </p:cTn>
                        </p:par>
                        <p:par>
                          <p:cTn id="15" fill="hold">
                            <p:stCondLst>
                              <p:cond delay="1000"/>
                            </p:stCondLst>
                            <p:childTnLst>
                              <p:par>
                                <p:cTn id="16" presetID="45" presetClass="entr" presetSubtype="0" fill="hold" grpId="0" nodeType="after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fade">
                                      <p:cBhvr>
                                        <p:cTn id="18" dur="2750"/>
                                        <p:tgtEl>
                                          <p:spTgt spid="18"/>
                                        </p:tgtEl>
                                      </p:cBhvr>
                                    </p:animEffect>
                                    <p:anim calcmode="lin" valueType="num">
                                      <p:cBhvr>
                                        <p:cTn id="19" dur="2750" fill="hold"/>
                                        <p:tgtEl>
                                          <p:spTgt spid="18"/>
                                        </p:tgtEl>
                                        <p:attrNameLst>
                                          <p:attrName>ppt_w</p:attrName>
                                        </p:attrNameLst>
                                      </p:cBhvr>
                                      <p:tavLst>
                                        <p:tav tm="0" fmla="#ppt_w*sin(2.5*pi*$)">
                                          <p:val>
                                            <p:fltVal val="0"/>
                                          </p:val>
                                        </p:tav>
                                        <p:tav tm="100000">
                                          <p:val>
                                            <p:fltVal val="1"/>
                                          </p:val>
                                        </p:tav>
                                      </p:tavLst>
                                    </p:anim>
                                    <p:anim calcmode="lin" valueType="num">
                                      <p:cBhvr>
                                        <p:cTn id="20" dur="2750" fill="hold"/>
                                        <p:tgtEl>
                                          <p:spTgt spid="18"/>
                                        </p:tgtEl>
                                        <p:attrNameLst>
                                          <p:attrName>ppt_h</p:attrName>
                                        </p:attrNameLst>
                                      </p:cBhvr>
                                      <p:tavLst>
                                        <p:tav tm="0">
                                          <p:val>
                                            <p:strVal val="#ppt_h"/>
                                          </p:val>
                                        </p:tav>
                                        <p:tav tm="100000">
                                          <p:val>
                                            <p:strVal val="#ppt_h"/>
                                          </p:val>
                                        </p:tav>
                                      </p:tavLst>
                                    </p:anim>
                                  </p:childTnLst>
                                </p:cTn>
                              </p:par>
                              <p:par>
                                <p:cTn id="21" presetID="22" presetClass="entr" presetSubtype="8"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wipe(left)">
                                      <p:cBhvr>
                                        <p:cTn id="23" dur="1000"/>
                                        <p:tgtEl>
                                          <p:spTgt spid="19"/>
                                        </p:tgtEl>
                                      </p:cBhvr>
                                    </p:animEffect>
                                  </p:childTnLst>
                                </p:cTn>
                              </p:par>
                              <p:par>
                                <p:cTn id="24" presetID="22" presetClass="entr" presetSubtype="1" fill="hold" grpId="0" nodeType="withEffect">
                                  <p:stCondLst>
                                    <p:cond delay="1000"/>
                                  </p:stCondLst>
                                  <p:childTnLst>
                                    <p:set>
                                      <p:cBhvr>
                                        <p:cTn id="25" dur="1" fill="hold">
                                          <p:stCondLst>
                                            <p:cond delay="0"/>
                                          </p:stCondLst>
                                        </p:cTn>
                                        <p:tgtEl>
                                          <p:spTgt spid="23"/>
                                        </p:tgtEl>
                                        <p:attrNameLst>
                                          <p:attrName>style.visibility</p:attrName>
                                        </p:attrNameLst>
                                      </p:cBhvr>
                                      <p:to>
                                        <p:strVal val="visible"/>
                                      </p:to>
                                    </p:set>
                                    <p:animEffect transition="in" filter="wipe(up)">
                                      <p:cBhvr>
                                        <p:cTn id="26" dur="500"/>
                                        <p:tgtEl>
                                          <p:spTgt spid="23"/>
                                        </p:tgtEl>
                                      </p:cBhvr>
                                    </p:animEffect>
                                  </p:childTnLst>
                                </p:cTn>
                              </p:par>
                              <p:par>
                                <p:cTn id="27" presetID="22" presetClass="entr" presetSubtype="1" fill="hold" grpId="0" nodeType="withEffect">
                                  <p:stCondLst>
                                    <p:cond delay="1500"/>
                                  </p:stCondLst>
                                  <p:childTnLst>
                                    <p:set>
                                      <p:cBhvr>
                                        <p:cTn id="28" dur="1" fill="hold">
                                          <p:stCondLst>
                                            <p:cond delay="0"/>
                                          </p:stCondLst>
                                        </p:cTn>
                                        <p:tgtEl>
                                          <p:spTgt spid="17"/>
                                        </p:tgtEl>
                                        <p:attrNameLst>
                                          <p:attrName>style.visibility</p:attrName>
                                        </p:attrNameLst>
                                      </p:cBhvr>
                                      <p:to>
                                        <p:strVal val="visible"/>
                                      </p:to>
                                    </p:set>
                                    <p:animEffect transition="in" filter="wipe(up)">
                                      <p:cBhvr>
                                        <p:cTn id="29" dur="1000"/>
                                        <p:tgtEl>
                                          <p:spTgt spid="17"/>
                                        </p:tgtEl>
                                      </p:cBhvr>
                                    </p:animEffect>
                                  </p:childTnLst>
                                </p:cTn>
                              </p:par>
                            </p:childTnLst>
                          </p:cTn>
                        </p:par>
                        <p:par>
                          <p:cTn id="30" fill="hold">
                            <p:stCondLst>
                              <p:cond delay="3750"/>
                            </p:stCondLst>
                            <p:childTnLst>
                              <p:par>
                                <p:cTn id="31" presetID="23" presetClass="entr" presetSubtype="528" fill="hold" nodeType="afterEffect">
                                  <p:stCondLst>
                                    <p:cond delay="0"/>
                                  </p:stCondLst>
                                  <p:childTnLst>
                                    <p:set>
                                      <p:cBhvr>
                                        <p:cTn id="32" dur="1" fill="hold">
                                          <p:stCondLst>
                                            <p:cond delay="0"/>
                                          </p:stCondLst>
                                        </p:cTn>
                                        <p:tgtEl>
                                          <p:spTgt spid="26"/>
                                        </p:tgtEl>
                                        <p:attrNameLst>
                                          <p:attrName>style.visibility</p:attrName>
                                        </p:attrNameLst>
                                      </p:cBhvr>
                                      <p:to>
                                        <p:strVal val="visible"/>
                                      </p:to>
                                    </p:set>
                                    <p:anim calcmode="lin" valueType="num">
                                      <p:cBhvr>
                                        <p:cTn id="33" dur="500" fill="hold"/>
                                        <p:tgtEl>
                                          <p:spTgt spid="26"/>
                                        </p:tgtEl>
                                        <p:attrNameLst>
                                          <p:attrName>ppt_w</p:attrName>
                                        </p:attrNameLst>
                                      </p:cBhvr>
                                      <p:tavLst>
                                        <p:tav tm="0">
                                          <p:val>
                                            <p:fltVal val="0"/>
                                          </p:val>
                                        </p:tav>
                                        <p:tav tm="100000">
                                          <p:val>
                                            <p:strVal val="#ppt_w"/>
                                          </p:val>
                                        </p:tav>
                                      </p:tavLst>
                                    </p:anim>
                                    <p:anim calcmode="lin" valueType="num">
                                      <p:cBhvr>
                                        <p:cTn id="34" dur="500" fill="hold"/>
                                        <p:tgtEl>
                                          <p:spTgt spid="26"/>
                                        </p:tgtEl>
                                        <p:attrNameLst>
                                          <p:attrName>ppt_h</p:attrName>
                                        </p:attrNameLst>
                                      </p:cBhvr>
                                      <p:tavLst>
                                        <p:tav tm="0">
                                          <p:val>
                                            <p:fltVal val="0"/>
                                          </p:val>
                                        </p:tav>
                                        <p:tav tm="100000">
                                          <p:val>
                                            <p:strVal val="#ppt_h"/>
                                          </p:val>
                                        </p:tav>
                                      </p:tavLst>
                                    </p:anim>
                                    <p:anim calcmode="lin" valueType="num">
                                      <p:cBhvr>
                                        <p:cTn id="35" dur="500" fill="hold"/>
                                        <p:tgtEl>
                                          <p:spTgt spid="26"/>
                                        </p:tgtEl>
                                        <p:attrNameLst>
                                          <p:attrName>ppt_x</p:attrName>
                                        </p:attrNameLst>
                                      </p:cBhvr>
                                      <p:tavLst>
                                        <p:tav tm="0">
                                          <p:val>
                                            <p:fltVal val="0.5"/>
                                          </p:val>
                                        </p:tav>
                                        <p:tav tm="100000">
                                          <p:val>
                                            <p:strVal val="#ppt_x"/>
                                          </p:val>
                                        </p:tav>
                                      </p:tavLst>
                                    </p:anim>
                                    <p:anim calcmode="lin" valueType="num">
                                      <p:cBhvr>
                                        <p:cTn id="36" dur="500" fill="hold"/>
                                        <p:tgtEl>
                                          <p:spTgt spid="26"/>
                                        </p:tgtEl>
                                        <p:attrNameLst>
                                          <p:attrName>ppt_y</p:attrName>
                                        </p:attrNameLst>
                                      </p:cBhvr>
                                      <p:tavLst>
                                        <p:tav tm="0">
                                          <p:val>
                                            <p:fltVal val="0.5"/>
                                          </p:val>
                                        </p:tav>
                                        <p:tav tm="100000">
                                          <p:val>
                                            <p:strVal val="#ppt_y"/>
                                          </p:val>
                                        </p:tav>
                                      </p:tavLst>
                                    </p:anim>
                                  </p:childTnLst>
                                </p:cTn>
                              </p:par>
                            </p:childTnLst>
                          </p:cTn>
                        </p:par>
                        <p:par>
                          <p:cTn id="37" fill="hold">
                            <p:stCondLst>
                              <p:cond delay="4250"/>
                            </p:stCondLst>
                            <p:childTnLst>
                              <p:par>
                                <p:cTn id="38" presetID="45" presetClass="entr" presetSubtype="0"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fade">
                                      <p:cBhvr>
                                        <p:cTn id="40" dur="2750"/>
                                        <p:tgtEl>
                                          <p:spTgt spid="13"/>
                                        </p:tgtEl>
                                      </p:cBhvr>
                                    </p:animEffect>
                                    <p:anim calcmode="lin" valueType="num">
                                      <p:cBhvr>
                                        <p:cTn id="41" dur="2750" fill="hold"/>
                                        <p:tgtEl>
                                          <p:spTgt spid="13"/>
                                        </p:tgtEl>
                                        <p:attrNameLst>
                                          <p:attrName>ppt_w</p:attrName>
                                        </p:attrNameLst>
                                      </p:cBhvr>
                                      <p:tavLst>
                                        <p:tav tm="0" fmla="#ppt_w*sin(2.5*pi*$)">
                                          <p:val>
                                            <p:fltVal val="0"/>
                                          </p:val>
                                        </p:tav>
                                        <p:tav tm="100000">
                                          <p:val>
                                            <p:fltVal val="1"/>
                                          </p:val>
                                        </p:tav>
                                      </p:tavLst>
                                    </p:anim>
                                    <p:anim calcmode="lin" valueType="num">
                                      <p:cBhvr>
                                        <p:cTn id="42" dur="2750" fill="hold"/>
                                        <p:tgtEl>
                                          <p:spTgt spid="13"/>
                                        </p:tgtEl>
                                        <p:attrNameLst>
                                          <p:attrName>ppt_h</p:attrName>
                                        </p:attrNameLst>
                                      </p:cBhvr>
                                      <p:tavLst>
                                        <p:tav tm="0">
                                          <p:val>
                                            <p:strVal val="#ppt_h"/>
                                          </p:val>
                                        </p:tav>
                                        <p:tav tm="100000">
                                          <p:val>
                                            <p:strVal val="#ppt_h"/>
                                          </p:val>
                                        </p:tav>
                                      </p:tavLst>
                                    </p:anim>
                                  </p:childTnLst>
                                </p:cTn>
                              </p:par>
                              <p:par>
                                <p:cTn id="43" presetID="22" presetClass="entr" presetSubtype="8"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left)">
                                      <p:cBhvr>
                                        <p:cTn id="45" dur="1000"/>
                                        <p:tgtEl>
                                          <p:spTgt spid="14"/>
                                        </p:tgtEl>
                                      </p:cBhvr>
                                    </p:animEffect>
                                  </p:childTnLst>
                                </p:cTn>
                              </p:par>
                              <p:par>
                                <p:cTn id="46" presetID="22" presetClass="entr" presetSubtype="1" fill="hold" grpId="0" nodeType="withEffect">
                                  <p:stCondLst>
                                    <p:cond delay="1000"/>
                                  </p:stCondLst>
                                  <p:childTnLst>
                                    <p:set>
                                      <p:cBhvr>
                                        <p:cTn id="47" dur="1" fill="hold">
                                          <p:stCondLst>
                                            <p:cond delay="0"/>
                                          </p:stCondLst>
                                        </p:cTn>
                                        <p:tgtEl>
                                          <p:spTgt spid="15"/>
                                        </p:tgtEl>
                                        <p:attrNameLst>
                                          <p:attrName>style.visibility</p:attrName>
                                        </p:attrNameLst>
                                      </p:cBhvr>
                                      <p:to>
                                        <p:strVal val="visible"/>
                                      </p:to>
                                    </p:set>
                                    <p:animEffect transition="in" filter="wipe(up)">
                                      <p:cBhvr>
                                        <p:cTn id="48" dur="500"/>
                                        <p:tgtEl>
                                          <p:spTgt spid="15"/>
                                        </p:tgtEl>
                                      </p:cBhvr>
                                    </p:animEffect>
                                  </p:childTnLst>
                                </p:cTn>
                              </p:par>
                              <p:par>
                                <p:cTn id="49" presetID="22" presetClass="entr" presetSubtype="1" fill="hold" grpId="0" nodeType="withEffect">
                                  <p:stCondLst>
                                    <p:cond delay="1500"/>
                                  </p:stCondLst>
                                  <p:childTnLst>
                                    <p:set>
                                      <p:cBhvr>
                                        <p:cTn id="50" dur="1" fill="hold">
                                          <p:stCondLst>
                                            <p:cond delay="0"/>
                                          </p:stCondLst>
                                        </p:cTn>
                                        <p:tgtEl>
                                          <p:spTgt spid="12"/>
                                        </p:tgtEl>
                                        <p:attrNameLst>
                                          <p:attrName>style.visibility</p:attrName>
                                        </p:attrNameLst>
                                      </p:cBhvr>
                                      <p:to>
                                        <p:strVal val="visible"/>
                                      </p:to>
                                    </p:set>
                                    <p:animEffect transition="in" filter="wipe(up)">
                                      <p:cBhvr>
                                        <p:cTn id="51" dur="1000"/>
                                        <p:tgtEl>
                                          <p:spTgt spid="12"/>
                                        </p:tgtEl>
                                      </p:cBhvr>
                                    </p:animEffect>
                                  </p:childTnLst>
                                </p:cTn>
                              </p:par>
                            </p:childTnLst>
                          </p:cTn>
                        </p:par>
                        <p:par>
                          <p:cTn id="52" fill="hold">
                            <p:stCondLst>
                              <p:cond delay="7000"/>
                            </p:stCondLst>
                            <p:childTnLst>
                              <p:par>
                                <p:cTn id="53" presetID="23" presetClass="entr" presetSubtype="528" fill="hold" nodeType="afterEffect">
                                  <p:stCondLst>
                                    <p:cond delay="0"/>
                                  </p:stCondLst>
                                  <p:childTnLst>
                                    <p:set>
                                      <p:cBhvr>
                                        <p:cTn id="54" dur="1" fill="hold">
                                          <p:stCondLst>
                                            <p:cond delay="0"/>
                                          </p:stCondLst>
                                        </p:cTn>
                                        <p:tgtEl>
                                          <p:spTgt spid="27"/>
                                        </p:tgtEl>
                                        <p:attrNameLst>
                                          <p:attrName>style.visibility</p:attrName>
                                        </p:attrNameLst>
                                      </p:cBhvr>
                                      <p:to>
                                        <p:strVal val="visible"/>
                                      </p:to>
                                    </p:set>
                                    <p:anim calcmode="lin" valueType="num">
                                      <p:cBhvr>
                                        <p:cTn id="55" dur="500" fill="hold"/>
                                        <p:tgtEl>
                                          <p:spTgt spid="27"/>
                                        </p:tgtEl>
                                        <p:attrNameLst>
                                          <p:attrName>ppt_w</p:attrName>
                                        </p:attrNameLst>
                                      </p:cBhvr>
                                      <p:tavLst>
                                        <p:tav tm="0">
                                          <p:val>
                                            <p:fltVal val="0"/>
                                          </p:val>
                                        </p:tav>
                                        <p:tav tm="100000">
                                          <p:val>
                                            <p:strVal val="#ppt_w"/>
                                          </p:val>
                                        </p:tav>
                                      </p:tavLst>
                                    </p:anim>
                                    <p:anim calcmode="lin" valueType="num">
                                      <p:cBhvr>
                                        <p:cTn id="56" dur="500" fill="hold"/>
                                        <p:tgtEl>
                                          <p:spTgt spid="27"/>
                                        </p:tgtEl>
                                        <p:attrNameLst>
                                          <p:attrName>ppt_h</p:attrName>
                                        </p:attrNameLst>
                                      </p:cBhvr>
                                      <p:tavLst>
                                        <p:tav tm="0">
                                          <p:val>
                                            <p:fltVal val="0"/>
                                          </p:val>
                                        </p:tav>
                                        <p:tav tm="100000">
                                          <p:val>
                                            <p:strVal val="#ppt_h"/>
                                          </p:val>
                                        </p:tav>
                                      </p:tavLst>
                                    </p:anim>
                                    <p:anim calcmode="lin" valueType="num">
                                      <p:cBhvr>
                                        <p:cTn id="57" dur="500" fill="hold"/>
                                        <p:tgtEl>
                                          <p:spTgt spid="27"/>
                                        </p:tgtEl>
                                        <p:attrNameLst>
                                          <p:attrName>ppt_x</p:attrName>
                                        </p:attrNameLst>
                                      </p:cBhvr>
                                      <p:tavLst>
                                        <p:tav tm="0">
                                          <p:val>
                                            <p:fltVal val="0.5"/>
                                          </p:val>
                                        </p:tav>
                                        <p:tav tm="100000">
                                          <p:val>
                                            <p:strVal val="#ppt_x"/>
                                          </p:val>
                                        </p:tav>
                                      </p:tavLst>
                                    </p:anim>
                                    <p:anim calcmode="lin" valueType="num">
                                      <p:cBhvr>
                                        <p:cTn id="58" dur="500" fill="hold"/>
                                        <p:tgtEl>
                                          <p:spTgt spid="27"/>
                                        </p:tgtEl>
                                        <p:attrNameLst>
                                          <p:attrName>ppt_y</p:attrName>
                                        </p:attrNameLst>
                                      </p:cBhvr>
                                      <p:tavLst>
                                        <p:tav tm="0">
                                          <p:val>
                                            <p:fltVal val="0.5"/>
                                          </p:val>
                                        </p:tav>
                                        <p:tav tm="100000">
                                          <p:val>
                                            <p:strVal val="#ppt_y"/>
                                          </p:val>
                                        </p:tav>
                                      </p:tavLst>
                                    </p:anim>
                                  </p:childTnLst>
                                </p:cTn>
                              </p:par>
                            </p:childTnLst>
                          </p:cTn>
                        </p:par>
                        <p:par>
                          <p:cTn id="59" fill="hold">
                            <p:stCondLst>
                              <p:cond delay="7500"/>
                            </p:stCondLst>
                            <p:childTnLst>
                              <p:par>
                                <p:cTn id="60" presetID="45" presetClass="entr" presetSubtype="0" fill="hold" grpId="0" nodeType="after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fade">
                                      <p:cBhvr>
                                        <p:cTn id="62" dur="2750"/>
                                        <p:tgtEl>
                                          <p:spTgt spid="20"/>
                                        </p:tgtEl>
                                      </p:cBhvr>
                                    </p:animEffect>
                                    <p:anim calcmode="lin" valueType="num">
                                      <p:cBhvr>
                                        <p:cTn id="63" dur="2750" fill="hold"/>
                                        <p:tgtEl>
                                          <p:spTgt spid="20"/>
                                        </p:tgtEl>
                                        <p:attrNameLst>
                                          <p:attrName>ppt_w</p:attrName>
                                        </p:attrNameLst>
                                      </p:cBhvr>
                                      <p:tavLst>
                                        <p:tav tm="0" fmla="#ppt_w*sin(2.5*pi*$)">
                                          <p:val>
                                            <p:fltVal val="0"/>
                                          </p:val>
                                        </p:tav>
                                        <p:tav tm="100000">
                                          <p:val>
                                            <p:fltVal val="1"/>
                                          </p:val>
                                        </p:tav>
                                      </p:tavLst>
                                    </p:anim>
                                    <p:anim calcmode="lin" valueType="num">
                                      <p:cBhvr>
                                        <p:cTn id="64" dur="2750" fill="hold"/>
                                        <p:tgtEl>
                                          <p:spTgt spid="20"/>
                                        </p:tgtEl>
                                        <p:attrNameLst>
                                          <p:attrName>ppt_h</p:attrName>
                                        </p:attrNameLst>
                                      </p:cBhvr>
                                      <p:tavLst>
                                        <p:tav tm="0">
                                          <p:val>
                                            <p:strVal val="#ppt_h"/>
                                          </p:val>
                                        </p:tav>
                                        <p:tav tm="100000">
                                          <p:val>
                                            <p:strVal val="#ppt_h"/>
                                          </p:val>
                                        </p:tav>
                                      </p:tavLst>
                                    </p:anim>
                                  </p:childTnLst>
                                </p:cTn>
                              </p:par>
                              <p:par>
                                <p:cTn id="65" presetID="22" presetClass="entr" presetSubtype="8" fill="hold" grpId="0" nodeType="with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wipe(left)">
                                      <p:cBhvr>
                                        <p:cTn id="67" dur="1000"/>
                                        <p:tgtEl>
                                          <p:spTgt spid="21"/>
                                        </p:tgtEl>
                                      </p:cBhvr>
                                    </p:animEffect>
                                  </p:childTnLst>
                                </p:cTn>
                              </p:par>
                              <p:par>
                                <p:cTn id="68" presetID="22" presetClass="entr" presetSubtype="1" fill="hold" grpId="0" nodeType="withEffect">
                                  <p:stCondLst>
                                    <p:cond delay="1000"/>
                                  </p:stCondLst>
                                  <p:childTnLst>
                                    <p:set>
                                      <p:cBhvr>
                                        <p:cTn id="69" dur="1" fill="hold">
                                          <p:stCondLst>
                                            <p:cond delay="0"/>
                                          </p:stCondLst>
                                        </p:cTn>
                                        <p:tgtEl>
                                          <p:spTgt spid="22"/>
                                        </p:tgtEl>
                                        <p:attrNameLst>
                                          <p:attrName>style.visibility</p:attrName>
                                        </p:attrNameLst>
                                      </p:cBhvr>
                                      <p:to>
                                        <p:strVal val="visible"/>
                                      </p:to>
                                    </p:set>
                                    <p:animEffect transition="in" filter="wipe(up)">
                                      <p:cBhvr>
                                        <p:cTn id="70" dur="500"/>
                                        <p:tgtEl>
                                          <p:spTgt spid="22"/>
                                        </p:tgtEl>
                                      </p:cBhvr>
                                    </p:animEffect>
                                  </p:childTnLst>
                                </p:cTn>
                              </p:par>
                              <p:par>
                                <p:cTn id="71" presetID="22" presetClass="entr" presetSubtype="8" fill="hold" grpId="0" nodeType="withEffect">
                                  <p:stCondLst>
                                    <p:cond delay="1500"/>
                                  </p:stCondLst>
                                  <p:childTnLst>
                                    <p:set>
                                      <p:cBhvr>
                                        <p:cTn id="72" dur="1" fill="hold">
                                          <p:stCondLst>
                                            <p:cond delay="0"/>
                                          </p:stCondLst>
                                        </p:cTn>
                                        <p:tgtEl>
                                          <p:spTgt spid="16"/>
                                        </p:tgtEl>
                                        <p:attrNameLst>
                                          <p:attrName>style.visibility</p:attrName>
                                        </p:attrNameLst>
                                      </p:cBhvr>
                                      <p:to>
                                        <p:strVal val="visible"/>
                                      </p:to>
                                    </p:set>
                                    <p:animEffect transition="in" filter="wipe(left)">
                                      <p:cBhvr>
                                        <p:cTn id="73"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p:bldP spid="15" grpId="0"/>
      <p:bldP spid="16" grpId="0" animBg="1"/>
      <p:bldP spid="17" grpId="0" animBg="1"/>
      <p:bldP spid="18" grpId="0" animBg="1"/>
      <p:bldP spid="19" grpId="0"/>
      <p:bldP spid="20" grpId="0" animBg="1"/>
      <p:bldP spid="21" grpId="0"/>
      <p:bldP spid="22" grpId="0"/>
      <p:bldP spid="23"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1344</TotalTime>
  <Words>1193</Words>
  <Application>Microsoft Office PowerPoint</Application>
  <PresentationFormat>Widescreen</PresentationFormat>
  <Paragraphs>52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250</cp:revision>
  <dcterms:created xsi:type="dcterms:W3CDTF">2016-09-28T22:08:47Z</dcterms:created>
  <dcterms:modified xsi:type="dcterms:W3CDTF">2016-10-05T21:14:14Z</dcterms:modified>
</cp:coreProperties>
</file>