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7" name="Freeform 46"/>
          <p:cNvSpPr/>
          <p:nvPr/>
        </p:nvSpPr>
        <p:spPr>
          <a:xfrm flipV="1">
            <a:off x="0" y="4330138"/>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A5A5A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00B0F0"/>
          </a:solidFill>
          <a:effectLst/>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ED7D3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548235"/>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38554"/>
          </a:xfrm>
          <a:prstGeom prst="rect">
            <a:avLst/>
          </a:prstGeom>
          <a:noFill/>
        </p:spPr>
        <p:txBody>
          <a:bodyPr wrap="square" rtlCol="0">
            <a:spAutoFit/>
          </a:bodyPr>
          <a:lstStyle/>
          <a:p>
            <a:pPr algn="ctr"/>
            <a:r>
              <a:rPr lang="en-US" sz="1600" dirty="0">
                <a:solidFill>
                  <a:srgbClr val="00B0F0"/>
                </a:solidFill>
                <a:latin typeface="Bernard MT Condensed" panose="02050806060905020404" pitchFamily="18" charset="0"/>
              </a:rPr>
              <a:t>LOREM IPSUM</a:t>
            </a:r>
          </a:p>
        </p:txBody>
      </p:sp>
      <p:sp>
        <p:nvSpPr>
          <p:cNvPr id="34" name="TextBox 33"/>
          <p:cNvSpPr txBox="1"/>
          <p:nvPr/>
        </p:nvSpPr>
        <p:spPr>
          <a:xfrm>
            <a:off x="3056035" y="5311072"/>
            <a:ext cx="1828800" cy="338554"/>
          </a:xfrm>
          <a:prstGeom prst="rect">
            <a:avLst/>
          </a:prstGeom>
          <a:noFill/>
        </p:spPr>
        <p:txBody>
          <a:bodyPr wrap="square" rtlCol="0">
            <a:spAutoFit/>
          </a:bodyPr>
          <a:lstStyle/>
          <a:p>
            <a:pPr algn="ctr"/>
            <a:r>
              <a:rPr lang="en-US" sz="1600" dirty="0">
                <a:solidFill>
                  <a:srgbClr val="ED7D31"/>
                </a:solidFill>
                <a:latin typeface="Bernard MT Condensed" panose="02050806060905020404" pitchFamily="18" charset="0"/>
              </a:rPr>
              <a:t>LOREM IPSUM</a:t>
            </a:r>
          </a:p>
        </p:txBody>
      </p:sp>
      <p:sp>
        <p:nvSpPr>
          <p:cNvPr id="35" name="TextBox 34"/>
          <p:cNvSpPr txBox="1"/>
          <p:nvPr/>
        </p:nvSpPr>
        <p:spPr>
          <a:xfrm>
            <a:off x="5181600" y="5311072"/>
            <a:ext cx="1828800" cy="338554"/>
          </a:xfrm>
          <a:prstGeom prst="rect">
            <a:avLst/>
          </a:prstGeom>
          <a:noFill/>
        </p:spPr>
        <p:txBody>
          <a:bodyPr wrap="square" rtlCol="0">
            <a:spAutoFit/>
          </a:bodyPr>
          <a:lstStyle/>
          <a:p>
            <a:pPr algn="ctr"/>
            <a:r>
              <a:rPr lang="en-US" sz="1600" dirty="0">
                <a:solidFill>
                  <a:srgbClr val="A5A5A5"/>
                </a:solidFill>
                <a:latin typeface="Bernard MT Condensed" panose="02050806060905020404" pitchFamily="18" charset="0"/>
              </a:rPr>
              <a:t>LOREM IPSUM</a:t>
            </a:r>
          </a:p>
        </p:txBody>
      </p:sp>
      <p:sp>
        <p:nvSpPr>
          <p:cNvPr id="36" name="TextBox 35"/>
          <p:cNvSpPr txBox="1"/>
          <p:nvPr/>
        </p:nvSpPr>
        <p:spPr>
          <a:xfrm>
            <a:off x="7351608" y="5305347"/>
            <a:ext cx="1828800" cy="338554"/>
          </a:xfrm>
          <a:prstGeom prst="rect">
            <a:avLst/>
          </a:prstGeom>
          <a:noFill/>
        </p:spPr>
        <p:txBody>
          <a:bodyPr wrap="square" rtlCol="0">
            <a:spAutoFit/>
          </a:bodyPr>
          <a:lstStyle/>
          <a:p>
            <a:pPr algn="ctr"/>
            <a:r>
              <a:rPr lang="en-US" sz="1600" dirty="0">
                <a:solidFill>
                  <a:srgbClr val="548235"/>
                </a:solidFill>
                <a:latin typeface="Bernard MT Condensed" panose="02050806060905020404" pitchFamily="18" charset="0"/>
              </a:rPr>
              <a:t>LOREM IPSUM</a:t>
            </a:r>
          </a:p>
        </p:txBody>
      </p:sp>
      <p:sp>
        <p:nvSpPr>
          <p:cNvPr id="37" name="TextBox 36"/>
          <p:cNvSpPr txBox="1"/>
          <p:nvPr/>
        </p:nvSpPr>
        <p:spPr>
          <a:xfrm>
            <a:off x="9619404" y="5316836"/>
            <a:ext cx="1828800" cy="338554"/>
          </a:xfrm>
          <a:prstGeom prst="rect">
            <a:avLst/>
          </a:prstGeom>
          <a:noFill/>
        </p:spPr>
        <p:txBody>
          <a:bodyPr wrap="square" rtlCol="0">
            <a:spAutoFit/>
          </a:bodyPr>
          <a:lstStyle/>
          <a:p>
            <a:pPr algn="ctr"/>
            <a:r>
              <a:rPr lang="en-US" sz="1600" dirty="0">
                <a:solidFill>
                  <a:srgbClr val="FFC000"/>
                </a:solidFill>
                <a:latin typeface="Bernard MT Condensed" panose="02050806060905020404" pitchFamily="18"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pic>
        <p:nvPicPr>
          <p:cNvPr id="43" name="Picture 42">
            <a:hlinkClick r:id="rId3"/>
            <a:extLst>
              <a:ext uri="{FF2B5EF4-FFF2-40B4-BE49-F238E27FC236}">
                <a16:creationId xmlns:a16="http://schemas.microsoft.com/office/drawing/2014/main" id="{D2DFE68E-A997-4ABC-9AE4-663D2BCED8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356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1347</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2019-06-23T18:46:57Z</dcterms:modified>
</cp:coreProperties>
</file>