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 y="0"/>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flipV="1">
            <a:off x="0" y="684"/>
            <a:ext cx="12192000" cy="2193693"/>
          </a:xfrm>
          <a:custGeom>
            <a:avLst/>
            <a:gdLst>
              <a:gd name="connsiteX0" fmla="*/ 12192000 w 12192000"/>
              <a:gd name="connsiteY0" fmla="*/ 0 h 2193693"/>
              <a:gd name="connsiteX1" fmla="*/ 0 w 12192000"/>
              <a:gd name="connsiteY1" fmla="*/ 0 h 2193693"/>
              <a:gd name="connsiteX2" fmla="*/ 0 w 12192000"/>
              <a:gd name="connsiteY2" fmla="*/ 1224078 h 2193693"/>
              <a:gd name="connsiteX3" fmla="*/ 5156127 w 12192000"/>
              <a:gd name="connsiteY3" fmla="*/ 1224078 h 2193693"/>
              <a:gd name="connsiteX4" fmla="*/ 6125741 w 12192000"/>
              <a:gd name="connsiteY4" fmla="*/ 2193693 h 2193693"/>
              <a:gd name="connsiteX5" fmla="*/ 7095356 w 12192000"/>
              <a:gd name="connsiteY5" fmla="*/ 1224078 h 2193693"/>
              <a:gd name="connsiteX6" fmla="*/ 12192000 w 12192000"/>
              <a:gd name="connsiteY6" fmla="*/ 1224078 h 219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3693">
                <a:moveTo>
                  <a:pt x="12192000" y="0"/>
                </a:moveTo>
                <a:lnTo>
                  <a:pt x="0" y="0"/>
                </a:lnTo>
                <a:lnTo>
                  <a:pt x="0" y="1224078"/>
                </a:lnTo>
                <a:lnTo>
                  <a:pt x="5156127" y="1224078"/>
                </a:lnTo>
                <a:lnTo>
                  <a:pt x="6125741" y="2193693"/>
                </a:lnTo>
                <a:lnTo>
                  <a:pt x="7095356" y="1224078"/>
                </a:lnTo>
                <a:lnTo>
                  <a:pt x="12192000" y="1224078"/>
                </a:lnTo>
                <a:close/>
              </a:path>
            </a:pathLst>
          </a:custGeom>
          <a:solidFill>
            <a:srgbClr val="BF25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7" name="Freeform 46"/>
          <p:cNvSpPr/>
          <p:nvPr/>
        </p:nvSpPr>
        <p:spPr>
          <a:xfrm flipV="1">
            <a:off x="0" y="4330138"/>
            <a:ext cx="12192000" cy="2196876"/>
          </a:xfrm>
          <a:custGeom>
            <a:avLst/>
            <a:gdLst>
              <a:gd name="connsiteX0" fmla="*/ 6125741 w 12192000"/>
              <a:gd name="connsiteY0" fmla="*/ 2196876 h 2196876"/>
              <a:gd name="connsiteX1" fmla="*/ 7095356 w 12192000"/>
              <a:gd name="connsiteY1" fmla="*/ 1227261 h 2196876"/>
              <a:gd name="connsiteX2" fmla="*/ 12192000 w 12192000"/>
              <a:gd name="connsiteY2" fmla="*/ 1227261 h 2196876"/>
              <a:gd name="connsiteX3" fmla="*/ 12192000 w 12192000"/>
              <a:gd name="connsiteY3" fmla="*/ 0 h 2196876"/>
              <a:gd name="connsiteX4" fmla="*/ 0 w 12192000"/>
              <a:gd name="connsiteY4" fmla="*/ 0 h 2196876"/>
              <a:gd name="connsiteX5" fmla="*/ 0 w 12192000"/>
              <a:gd name="connsiteY5" fmla="*/ 1227261 h 2196876"/>
              <a:gd name="connsiteX6" fmla="*/ 5156127 w 12192000"/>
              <a:gd name="connsiteY6" fmla="*/ 1227261 h 2196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6876">
                <a:moveTo>
                  <a:pt x="6125741" y="2196876"/>
                </a:moveTo>
                <a:lnTo>
                  <a:pt x="7095356" y="1227261"/>
                </a:lnTo>
                <a:lnTo>
                  <a:pt x="12192000" y="1227261"/>
                </a:lnTo>
                <a:lnTo>
                  <a:pt x="12192000" y="0"/>
                </a:lnTo>
                <a:lnTo>
                  <a:pt x="0" y="0"/>
                </a:lnTo>
                <a:lnTo>
                  <a:pt x="0" y="1227261"/>
                </a:lnTo>
                <a:lnTo>
                  <a:pt x="5156127" y="1227261"/>
                </a:lnTo>
                <a:close/>
              </a:path>
            </a:pathLst>
          </a:custGeom>
          <a:solidFill>
            <a:srgbClr val="BF25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9"/>
          <p:cNvSpPr>
            <a:spLocks noChangeAspect="1" noEditPoints="1"/>
          </p:cNvSpPr>
          <p:nvPr/>
        </p:nvSpPr>
        <p:spPr bwMode="auto">
          <a:xfrm>
            <a:off x="10268114" y="4788843"/>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rgbClr val="FFC000"/>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131"/>
          <p:cNvSpPr>
            <a:spLocks noChangeAspect="1" noEditPoints="1"/>
          </p:cNvSpPr>
          <p:nvPr/>
        </p:nvSpPr>
        <p:spPr bwMode="auto">
          <a:xfrm>
            <a:off x="5875108" y="4706317"/>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A5A5A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7" name="Group 61"/>
          <p:cNvGrpSpPr>
            <a:grpSpLocks noChangeAspect="1"/>
          </p:cNvGrpSpPr>
          <p:nvPr/>
        </p:nvGrpSpPr>
        <p:grpSpPr>
          <a:xfrm>
            <a:off x="1508935" y="4629059"/>
            <a:ext cx="533053" cy="548640"/>
            <a:chOff x="2700338" y="1350961"/>
            <a:chExt cx="271463" cy="279401"/>
          </a:xfrm>
          <a:solidFill>
            <a:srgbClr val="00B0F0"/>
          </a:solidFill>
          <a:effectLst/>
        </p:grpSpPr>
        <p:grpSp>
          <p:nvGrpSpPr>
            <p:cNvPr id="18" name="Group 405"/>
            <p:cNvGrpSpPr/>
            <p:nvPr/>
          </p:nvGrpSpPr>
          <p:grpSpPr>
            <a:xfrm>
              <a:off x="2808288" y="1350961"/>
              <a:ext cx="163513" cy="171450"/>
              <a:chOff x="2808288" y="1350961"/>
              <a:chExt cx="163513" cy="171450"/>
            </a:xfrm>
            <a:grpFill/>
          </p:grpSpPr>
          <p:sp>
            <p:nvSpPr>
              <p:cNvPr id="20"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3" name="Freeform 159"/>
          <p:cNvSpPr>
            <a:spLocks noChangeAspect="1" noEditPoints="1"/>
          </p:cNvSpPr>
          <p:nvPr/>
        </p:nvSpPr>
        <p:spPr bwMode="auto">
          <a:xfrm>
            <a:off x="3834774" y="4733928"/>
            <a:ext cx="271323" cy="490967"/>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ED7D3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4" name="Group 23"/>
          <p:cNvGrpSpPr>
            <a:grpSpLocks noChangeAspect="1"/>
          </p:cNvGrpSpPr>
          <p:nvPr/>
        </p:nvGrpSpPr>
        <p:grpSpPr>
          <a:xfrm>
            <a:off x="8056688" y="4733928"/>
            <a:ext cx="442510" cy="457200"/>
            <a:chOff x="3775075" y="1663700"/>
            <a:chExt cx="382588" cy="395288"/>
          </a:xfrm>
          <a:solidFill>
            <a:srgbClr val="548235"/>
          </a:solidFill>
        </p:grpSpPr>
        <p:sp>
          <p:nvSpPr>
            <p:cNvPr id="25"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TextBox 32"/>
          <p:cNvSpPr txBox="1"/>
          <p:nvPr/>
        </p:nvSpPr>
        <p:spPr>
          <a:xfrm>
            <a:off x="861061" y="5311072"/>
            <a:ext cx="1828800" cy="338554"/>
          </a:xfrm>
          <a:prstGeom prst="rect">
            <a:avLst/>
          </a:prstGeom>
          <a:noFill/>
        </p:spPr>
        <p:txBody>
          <a:bodyPr wrap="square" rtlCol="0">
            <a:spAutoFit/>
          </a:bodyPr>
          <a:lstStyle/>
          <a:p>
            <a:pPr algn="ctr"/>
            <a:r>
              <a:rPr lang="en-US" sz="1600" dirty="0">
                <a:solidFill>
                  <a:srgbClr val="00B0F0"/>
                </a:solidFill>
                <a:latin typeface="Bernard MT Condensed" panose="02050806060905020404" pitchFamily="18" charset="0"/>
              </a:rPr>
              <a:t>LOREM IPSUM</a:t>
            </a:r>
          </a:p>
        </p:txBody>
      </p:sp>
      <p:sp>
        <p:nvSpPr>
          <p:cNvPr id="34" name="TextBox 33"/>
          <p:cNvSpPr txBox="1"/>
          <p:nvPr/>
        </p:nvSpPr>
        <p:spPr>
          <a:xfrm>
            <a:off x="3056035" y="5311072"/>
            <a:ext cx="1828800" cy="338554"/>
          </a:xfrm>
          <a:prstGeom prst="rect">
            <a:avLst/>
          </a:prstGeom>
          <a:noFill/>
        </p:spPr>
        <p:txBody>
          <a:bodyPr wrap="square" rtlCol="0">
            <a:spAutoFit/>
          </a:bodyPr>
          <a:lstStyle/>
          <a:p>
            <a:pPr algn="ctr"/>
            <a:r>
              <a:rPr lang="en-US" sz="1600" dirty="0">
                <a:solidFill>
                  <a:srgbClr val="ED7D31"/>
                </a:solidFill>
                <a:latin typeface="Bernard MT Condensed" panose="02050806060905020404" pitchFamily="18" charset="0"/>
              </a:rPr>
              <a:t>LOREM IPSUM</a:t>
            </a:r>
          </a:p>
        </p:txBody>
      </p:sp>
      <p:sp>
        <p:nvSpPr>
          <p:cNvPr id="35" name="TextBox 34"/>
          <p:cNvSpPr txBox="1"/>
          <p:nvPr/>
        </p:nvSpPr>
        <p:spPr>
          <a:xfrm>
            <a:off x="5181600" y="5311072"/>
            <a:ext cx="1828800" cy="338554"/>
          </a:xfrm>
          <a:prstGeom prst="rect">
            <a:avLst/>
          </a:prstGeom>
          <a:noFill/>
        </p:spPr>
        <p:txBody>
          <a:bodyPr wrap="square" rtlCol="0">
            <a:spAutoFit/>
          </a:bodyPr>
          <a:lstStyle/>
          <a:p>
            <a:pPr algn="ctr"/>
            <a:r>
              <a:rPr lang="en-US" sz="1600" dirty="0">
                <a:solidFill>
                  <a:srgbClr val="A5A5A5"/>
                </a:solidFill>
                <a:latin typeface="Bernard MT Condensed" panose="02050806060905020404" pitchFamily="18" charset="0"/>
              </a:rPr>
              <a:t>LOREM IPSUM</a:t>
            </a:r>
          </a:p>
        </p:txBody>
      </p:sp>
      <p:sp>
        <p:nvSpPr>
          <p:cNvPr id="36" name="TextBox 35"/>
          <p:cNvSpPr txBox="1"/>
          <p:nvPr/>
        </p:nvSpPr>
        <p:spPr>
          <a:xfrm>
            <a:off x="7351608" y="5305347"/>
            <a:ext cx="1828800" cy="338554"/>
          </a:xfrm>
          <a:prstGeom prst="rect">
            <a:avLst/>
          </a:prstGeom>
          <a:noFill/>
        </p:spPr>
        <p:txBody>
          <a:bodyPr wrap="square" rtlCol="0">
            <a:spAutoFit/>
          </a:bodyPr>
          <a:lstStyle/>
          <a:p>
            <a:pPr algn="ctr"/>
            <a:r>
              <a:rPr lang="en-US" sz="1600" dirty="0">
                <a:solidFill>
                  <a:srgbClr val="548235"/>
                </a:solidFill>
                <a:latin typeface="Bernard MT Condensed" panose="02050806060905020404" pitchFamily="18" charset="0"/>
              </a:rPr>
              <a:t>LOREM IPSUM</a:t>
            </a:r>
          </a:p>
        </p:txBody>
      </p:sp>
      <p:sp>
        <p:nvSpPr>
          <p:cNvPr id="37" name="TextBox 36"/>
          <p:cNvSpPr txBox="1"/>
          <p:nvPr/>
        </p:nvSpPr>
        <p:spPr>
          <a:xfrm>
            <a:off x="9619404" y="5316836"/>
            <a:ext cx="1828800" cy="338554"/>
          </a:xfrm>
          <a:prstGeom prst="rect">
            <a:avLst/>
          </a:prstGeom>
          <a:noFill/>
        </p:spPr>
        <p:txBody>
          <a:bodyPr wrap="square" rtlCol="0">
            <a:spAutoFit/>
          </a:bodyPr>
          <a:lstStyle/>
          <a:p>
            <a:pPr algn="ctr"/>
            <a:r>
              <a:rPr lang="en-US" sz="1600" dirty="0">
                <a:solidFill>
                  <a:srgbClr val="FFC000"/>
                </a:solidFill>
                <a:latin typeface="Bernard MT Condensed" panose="02050806060905020404" pitchFamily="18" charset="0"/>
              </a:rPr>
              <a:t>LOREM IPSUM</a:t>
            </a:r>
          </a:p>
        </p:txBody>
      </p:sp>
      <p:sp>
        <p:nvSpPr>
          <p:cNvPr id="38" name="Text Box 10"/>
          <p:cNvSpPr txBox="1">
            <a:spLocks noChangeArrowheads="1"/>
          </p:cNvSpPr>
          <p:nvPr/>
        </p:nvSpPr>
        <p:spPr bwMode="auto">
          <a:xfrm>
            <a:off x="861061" y="5741412"/>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39" name="Text Box 10"/>
          <p:cNvSpPr txBox="1">
            <a:spLocks noChangeArrowheads="1"/>
          </p:cNvSpPr>
          <p:nvPr/>
        </p:nvSpPr>
        <p:spPr bwMode="auto">
          <a:xfrm>
            <a:off x="3056035"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0" name="Text Box 10"/>
          <p:cNvSpPr txBox="1">
            <a:spLocks noChangeArrowheads="1"/>
          </p:cNvSpPr>
          <p:nvPr/>
        </p:nvSpPr>
        <p:spPr bwMode="auto">
          <a:xfrm>
            <a:off x="5200843" y="5736539"/>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1" name="Text Box 10"/>
          <p:cNvSpPr txBox="1">
            <a:spLocks noChangeArrowheads="1"/>
          </p:cNvSpPr>
          <p:nvPr/>
        </p:nvSpPr>
        <p:spPr bwMode="auto">
          <a:xfrm>
            <a:off x="7397512" y="5736538"/>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2" name="Text Box 10"/>
          <p:cNvSpPr txBox="1">
            <a:spLocks noChangeArrowheads="1"/>
          </p:cNvSpPr>
          <p:nvPr/>
        </p:nvSpPr>
        <p:spPr bwMode="auto">
          <a:xfrm>
            <a:off x="9665754"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pic>
        <p:nvPicPr>
          <p:cNvPr id="43" name="Picture 42">
            <a:hlinkClick r:id="rId3"/>
            <a:extLst>
              <a:ext uri="{FF2B5EF4-FFF2-40B4-BE49-F238E27FC236}">
                <a16:creationId xmlns:a16="http://schemas.microsoft.com/office/drawing/2014/main" id="{D2DFE68E-A997-4ABC-9AE4-663D2BCED8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6356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up)">
                                      <p:cBhvr>
                                        <p:cTn id="11" dur="750"/>
                                        <p:tgtEl>
                                          <p:spTgt spid="46"/>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1000"/>
                                        <p:tgtEl>
                                          <p:spTgt spid="12"/>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fade">
                                      <p:cBhvr>
                                        <p:cTn id="19" dur="1000"/>
                                        <p:tgtEl>
                                          <p:spTgt spid="47"/>
                                        </p:tgtEl>
                                      </p:cBhvr>
                                    </p:animEffect>
                                    <p:anim calcmode="lin" valueType="num">
                                      <p:cBhvr>
                                        <p:cTn id="20" dur="1000" fill="hold"/>
                                        <p:tgtEl>
                                          <p:spTgt spid="47"/>
                                        </p:tgtEl>
                                        <p:attrNameLst>
                                          <p:attrName>ppt_x</p:attrName>
                                        </p:attrNameLst>
                                      </p:cBhvr>
                                      <p:tavLst>
                                        <p:tav tm="0">
                                          <p:val>
                                            <p:strVal val="#ppt_x"/>
                                          </p:val>
                                        </p:tav>
                                        <p:tav tm="100000">
                                          <p:val>
                                            <p:strVal val="#ppt_x"/>
                                          </p:val>
                                        </p:tav>
                                      </p:tavLst>
                                    </p:anim>
                                    <p:anim calcmode="lin" valueType="num">
                                      <p:cBhvr>
                                        <p:cTn id="21" dur="1000" fill="hold"/>
                                        <p:tgtEl>
                                          <p:spTgt spid="47"/>
                                        </p:tgtEl>
                                        <p:attrNameLst>
                                          <p:attrName>ppt_y</p:attrName>
                                        </p:attrNameLst>
                                      </p:cBhvr>
                                      <p:tavLst>
                                        <p:tav tm="0">
                                          <p:val>
                                            <p:strVal val="#ppt_y+.1"/>
                                          </p:val>
                                        </p:tav>
                                        <p:tav tm="100000">
                                          <p:val>
                                            <p:strVal val="#ppt_y"/>
                                          </p:val>
                                        </p:tav>
                                      </p:tavLst>
                                    </p:anim>
                                  </p:childTnLst>
                                </p:cTn>
                              </p:par>
                            </p:childTnLst>
                          </p:cTn>
                        </p:par>
                        <p:par>
                          <p:cTn id="22" fill="hold">
                            <p:stCondLst>
                              <p:cond delay="3500"/>
                            </p:stCondLst>
                            <p:childTnLst>
                              <p:par>
                                <p:cTn id="23" presetID="23" presetClass="entr" presetSubtype="528"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 calcmode="lin" valueType="num">
                                      <p:cBhvr>
                                        <p:cTn id="27" dur="500" fill="hold"/>
                                        <p:tgtEl>
                                          <p:spTgt spid="17"/>
                                        </p:tgtEl>
                                        <p:attrNameLst>
                                          <p:attrName>ppt_x</p:attrName>
                                        </p:attrNameLst>
                                      </p:cBhvr>
                                      <p:tavLst>
                                        <p:tav tm="0">
                                          <p:val>
                                            <p:fltVal val="0.5"/>
                                          </p:val>
                                        </p:tav>
                                        <p:tav tm="100000">
                                          <p:val>
                                            <p:strVal val="#ppt_x"/>
                                          </p:val>
                                        </p:tav>
                                      </p:tavLst>
                                    </p:anim>
                                    <p:anim calcmode="lin" valueType="num">
                                      <p:cBhvr>
                                        <p:cTn id="28" dur="500" fill="hold"/>
                                        <p:tgtEl>
                                          <p:spTgt spid="17"/>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anim calcmode="lin" valueType="num">
                                      <p:cBhvr>
                                        <p:cTn id="33" dur="500" fill="hold"/>
                                        <p:tgtEl>
                                          <p:spTgt spid="33"/>
                                        </p:tgtEl>
                                        <p:attrNameLst>
                                          <p:attrName>ppt_x</p:attrName>
                                        </p:attrNameLst>
                                      </p:cBhvr>
                                      <p:tavLst>
                                        <p:tav tm="0">
                                          <p:val>
                                            <p:fltVal val="0.5"/>
                                          </p:val>
                                        </p:tav>
                                        <p:tav tm="100000">
                                          <p:val>
                                            <p:strVal val="#ppt_x"/>
                                          </p:val>
                                        </p:tav>
                                      </p:tavLst>
                                    </p:anim>
                                    <p:anim calcmode="lin" valueType="num">
                                      <p:cBhvr>
                                        <p:cTn id="34" dur="500" fill="hold"/>
                                        <p:tgtEl>
                                          <p:spTgt spid="33"/>
                                        </p:tgtEl>
                                        <p:attrNameLst>
                                          <p:attrName>ppt_y</p:attrName>
                                        </p:attrNameLst>
                                      </p:cBhvr>
                                      <p:tavLst>
                                        <p:tav tm="0">
                                          <p:val>
                                            <p:fltVal val="0.5"/>
                                          </p:val>
                                        </p:tav>
                                        <p:tav tm="100000">
                                          <p:val>
                                            <p:strVal val="#ppt_y"/>
                                          </p:val>
                                        </p:tav>
                                      </p:tavLst>
                                    </p:anim>
                                  </p:childTnLst>
                                </p:cTn>
                              </p:par>
                            </p:childTnLst>
                          </p:cTn>
                        </p:par>
                        <p:par>
                          <p:cTn id="35" fill="hold">
                            <p:stCondLst>
                              <p:cond delay="4000"/>
                            </p:stCondLst>
                            <p:childTnLst>
                              <p:par>
                                <p:cTn id="36" presetID="23" presetClass="entr" presetSubtype="528" fill="hold" grpId="0" nodeType="after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p:cTn id="38" dur="500" fill="hold"/>
                                        <p:tgtEl>
                                          <p:spTgt spid="38"/>
                                        </p:tgtEl>
                                        <p:attrNameLst>
                                          <p:attrName>ppt_w</p:attrName>
                                        </p:attrNameLst>
                                      </p:cBhvr>
                                      <p:tavLst>
                                        <p:tav tm="0">
                                          <p:val>
                                            <p:fltVal val="0"/>
                                          </p:val>
                                        </p:tav>
                                        <p:tav tm="100000">
                                          <p:val>
                                            <p:strVal val="#ppt_w"/>
                                          </p:val>
                                        </p:tav>
                                      </p:tavLst>
                                    </p:anim>
                                    <p:anim calcmode="lin" valueType="num">
                                      <p:cBhvr>
                                        <p:cTn id="39" dur="500" fill="hold"/>
                                        <p:tgtEl>
                                          <p:spTgt spid="38"/>
                                        </p:tgtEl>
                                        <p:attrNameLst>
                                          <p:attrName>ppt_h</p:attrName>
                                        </p:attrNameLst>
                                      </p:cBhvr>
                                      <p:tavLst>
                                        <p:tav tm="0">
                                          <p:val>
                                            <p:fltVal val="0"/>
                                          </p:val>
                                        </p:tav>
                                        <p:tav tm="100000">
                                          <p:val>
                                            <p:strVal val="#ppt_h"/>
                                          </p:val>
                                        </p:tav>
                                      </p:tavLst>
                                    </p:anim>
                                    <p:anim calcmode="lin" valueType="num">
                                      <p:cBhvr>
                                        <p:cTn id="40" dur="500" fill="hold"/>
                                        <p:tgtEl>
                                          <p:spTgt spid="38"/>
                                        </p:tgtEl>
                                        <p:attrNameLst>
                                          <p:attrName>ppt_x</p:attrName>
                                        </p:attrNameLst>
                                      </p:cBhvr>
                                      <p:tavLst>
                                        <p:tav tm="0">
                                          <p:val>
                                            <p:fltVal val="0.5"/>
                                          </p:val>
                                        </p:tav>
                                        <p:tav tm="100000">
                                          <p:val>
                                            <p:strVal val="#ppt_x"/>
                                          </p:val>
                                        </p:tav>
                                      </p:tavLst>
                                    </p:anim>
                                    <p:anim calcmode="lin" valueType="num">
                                      <p:cBhvr>
                                        <p:cTn id="41" dur="500" fill="hold"/>
                                        <p:tgtEl>
                                          <p:spTgt spid="38"/>
                                        </p:tgtEl>
                                        <p:attrNameLst>
                                          <p:attrName>ppt_y</p:attrName>
                                        </p:attrNameLst>
                                      </p:cBhvr>
                                      <p:tavLst>
                                        <p:tav tm="0">
                                          <p:val>
                                            <p:fltVal val="0.5"/>
                                          </p:val>
                                        </p:tav>
                                        <p:tav tm="100000">
                                          <p:val>
                                            <p:strVal val="#ppt_y"/>
                                          </p:val>
                                        </p:tav>
                                      </p:tavLst>
                                    </p:anim>
                                  </p:childTnLst>
                                </p:cTn>
                              </p:par>
                            </p:childTnLst>
                          </p:cTn>
                        </p:par>
                        <p:par>
                          <p:cTn id="42" fill="hold">
                            <p:stCondLst>
                              <p:cond delay="4500"/>
                            </p:stCondLst>
                            <p:childTnLst>
                              <p:par>
                                <p:cTn id="43" presetID="23" presetClass="entr" presetSubtype="528"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 calcmode="lin" valueType="num">
                                      <p:cBhvr>
                                        <p:cTn id="47" dur="500" fill="hold"/>
                                        <p:tgtEl>
                                          <p:spTgt spid="23"/>
                                        </p:tgtEl>
                                        <p:attrNameLst>
                                          <p:attrName>ppt_x</p:attrName>
                                        </p:attrNameLst>
                                      </p:cBhvr>
                                      <p:tavLst>
                                        <p:tav tm="0">
                                          <p:val>
                                            <p:fltVal val="0.5"/>
                                          </p:val>
                                        </p:tav>
                                        <p:tav tm="100000">
                                          <p:val>
                                            <p:strVal val="#ppt_x"/>
                                          </p:val>
                                        </p:tav>
                                      </p:tavLst>
                                    </p:anim>
                                    <p:anim calcmode="lin" valueType="num">
                                      <p:cBhvr>
                                        <p:cTn id="48" dur="500" fill="hold"/>
                                        <p:tgtEl>
                                          <p:spTgt spid="23"/>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 calcmode="lin" valueType="num">
                                      <p:cBhvr>
                                        <p:cTn id="53" dur="500" fill="hold"/>
                                        <p:tgtEl>
                                          <p:spTgt spid="34"/>
                                        </p:tgtEl>
                                        <p:attrNameLst>
                                          <p:attrName>ppt_x</p:attrName>
                                        </p:attrNameLst>
                                      </p:cBhvr>
                                      <p:tavLst>
                                        <p:tav tm="0">
                                          <p:val>
                                            <p:fltVal val="0.5"/>
                                          </p:val>
                                        </p:tav>
                                        <p:tav tm="100000">
                                          <p:val>
                                            <p:strVal val="#ppt_x"/>
                                          </p:val>
                                        </p:tav>
                                      </p:tavLst>
                                    </p:anim>
                                    <p:anim calcmode="lin" valueType="num">
                                      <p:cBhvr>
                                        <p:cTn id="54" dur="500" fill="hold"/>
                                        <p:tgtEl>
                                          <p:spTgt spid="34"/>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23" presetClass="entr" presetSubtype="528" fill="hold" grpId="0" nodeType="afterEffect">
                                  <p:stCondLst>
                                    <p:cond delay="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5500"/>
                            </p:stCondLst>
                            <p:childTnLst>
                              <p:par>
                                <p:cTn id="63" presetID="23" presetClass="entr" presetSubtype="528" fill="hold" grpId="0" nodeType="after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 calcmode="lin" valueType="num">
                                      <p:cBhvr>
                                        <p:cTn id="67" dur="500" fill="hold"/>
                                        <p:tgtEl>
                                          <p:spTgt spid="16"/>
                                        </p:tgtEl>
                                        <p:attrNameLst>
                                          <p:attrName>ppt_x</p:attrName>
                                        </p:attrNameLst>
                                      </p:cBhvr>
                                      <p:tavLst>
                                        <p:tav tm="0">
                                          <p:val>
                                            <p:fltVal val="0.5"/>
                                          </p:val>
                                        </p:tav>
                                        <p:tav tm="100000">
                                          <p:val>
                                            <p:strVal val="#ppt_x"/>
                                          </p:val>
                                        </p:tav>
                                      </p:tavLst>
                                    </p:anim>
                                    <p:anim calcmode="lin" valueType="num">
                                      <p:cBhvr>
                                        <p:cTn id="68" dur="500" fill="hold"/>
                                        <p:tgtEl>
                                          <p:spTgt spid="16"/>
                                        </p:tgtEl>
                                        <p:attrNameLst>
                                          <p:attrName>ppt_y</p:attrName>
                                        </p:attrNameLst>
                                      </p:cBhvr>
                                      <p:tavLst>
                                        <p:tav tm="0">
                                          <p:val>
                                            <p:fltVal val="0.5"/>
                                          </p:val>
                                        </p:tav>
                                        <p:tav tm="100000">
                                          <p:val>
                                            <p:strVal val="#ppt_y"/>
                                          </p:val>
                                        </p:tav>
                                      </p:tavLst>
                                    </p:anim>
                                  </p:childTnLst>
                                </p:cTn>
                              </p:par>
                              <p:par>
                                <p:cTn id="69" presetID="23" presetClass="entr" presetSubtype="528" fill="hold" grpId="0" nodeType="with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p:cTn id="71" dur="500" fill="hold"/>
                                        <p:tgtEl>
                                          <p:spTgt spid="35"/>
                                        </p:tgtEl>
                                        <p:attrNameLst>
                                          <p:attrName>ppt_w</p:attrName>
                                        </p:attrNameLst>
                                      </p:cBhvr>
                                      <p:tavLst>
                                        <p:tav tm="0">
                                          <p:val>
                                            <p:fltVal val="0"/>
                                          </p:val>
                                        </p:tav>
                                        <p:tav tm="100000">
                                          <p:val>
                                            <p:strVal val="#ppt_w"/>
                                          </p:val>
                                        </p:tav>
                                      </p:tavLst>
                                    </p:anim>
                                    <p:anim calcmode="lin" valueType="num">
                                      <p:cBhvr>
                                        <p:cTn id="72" dur="500" fill="hold"/>
                                        <p:tgtEl>
                                          <p:spTgt spid="35"/>
                                        </p:tgtEl>
                                        <p:attrNameLst>
                                          <p:attrName>ppt_h</p:attrName>
                                        </p:attrNameLst>
                                      </p:cBhvr>
                                      <p:tavLst>
                                        <p:tav tm="0">
                                          <p:val>
                                            <p:fltVal val="0"/>
                                          </p:val>
                                        </p:tav>
                                        <p:tav tm="100000">
                                          <p:val>
                                            <p:strVal val="#ppt_h"/>
                                          </p:val>
                                        </p:tav>
                                      </p:tavLst>
                                    </p:anim>
                                    <p:anim calcmode="lin" valueType="num">
                                      <p:cBhvr>
                                        <p:cTn id="73" dur="500" fill="hold"/>
                                        <p:tgtEl>
                                          <p:spTgt spid="35"/>
                                        </p:tgtEl>
                                        <p:attrNameLst>
                                          <p:attrName>ppt_x</p:attrName>
                                        </p:attrNameLst>
                                      </p:cBhvr>
                                      <p:tavLst>
                                        <p:tav tm="0">
                                          <p:val>
                                            <p:fltVal val="0.5"/>
                                          </p:val>
                                        </p:tav>
                                        <p:tav tm="100000">
                                          <p:val>
                                            <p:strVal val="#ppt_x"/>
                                          </p:val>
                                        </p:tav>
                                      </p:tavLst>
                                    </p:anim>
                                    <p:anim calcmode="lin" valueType="num">
                                      <p:cBhvr>
                                        <p:cTn id="74" dur="500" fill="hold"/>
                                        <p:tgtEl>
                                          <p:spTgt spid="35"/>
                                        </p:tgtEl>
                                        <p:attrNameLst>
                                          <p:attrName>ppt_y</p:attrName>
                                        </p:attrNameLst>
                                      </p:cBhvr>
                                      <p:tavLst>
                                        <p:tav tm="0">
                                          <p:val>
                                            <p:fltVal val="0.5"/>
                                          </p:val>
                                        </p:tav>
                                        <p:tav tm="100000">
                                          <p:val>
                                            <p:strVal val="#ppt_y"/>
                                          </p:val>
                                        </p:tav>
                                      </p:tavLst>
                                    </p:anim>
                                  </p:childTnLst>
                                </p:cTn>
                              </p:par>
                            </p:childTnLst>
                          </p:cTn>
                        </p:par>
                        <p:par>
                          <p:cTn id="75" fill="hold">
                            <p:stCondLst>
                              <p:cond delay="6000"/>
                            </p:stCondLst>
                            <p:childTnLst>
                              <p:par>
                                <p:cTn id="76" presetID="23" presetClass="entr" presetSubtype="528" fill="hold" grpId="0" nodeType="after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p:cTn id="78" dur="500" fill="hold"/>
                                        <p:tgtEl>
                                          <p:spTgt spid="40"/>
                                        </p:tgtEl>
                                        <p:attrNameLst>
                                          <p:attrName>ppt_w</p:attrName>
                                        </p:attrNameLst>
                                      </p:cBhvr>
                                      <p:tavLst>
                                        <p:tav tm="0">
                                          <p:val>
                                            <p:fltVal val="0"/>
                                          </p:val>
                                        </p:tav>
                                        <p:tav tm="100000">
                                          <p:val>
                                            <p:strVal val="#ppt_w"/>
                                          </p:val>
                                        </p:tav>
                                      </p:tavLst>
                                    </p:anim>
                                    <p:anim calcmode="lin" valueType="num">
                                      <p:cBhvr>
                                        <p:cTn id="79" dur="500" fill="hold"/>
                                        <p:tgtEl>
                                          <p:spTgt spid="40"/>
                                        </p:tgtEl>
                                        <p:attrNameLst>
                                          <p:attrName>ppt_h</p:attrName>
                                        </p:attrNameLst>
                                      </p:cBhvr>
                                      <p:tavLst>
                                        <p:tav tm="0">
                                          <p:val>
                                            <p:fltVal val="0"/>
                                          </p:val>
                                        </p:tav>
                                        <p:tav tm="100000">
                                          <p:val>
                                            <p:strVal val="#ppt_h"/>
                                          </p:val>
                                        </p:tav>
                                      </p:tavLst>
                                    </p:anim>
                                    <p:anim calcmode="lin" valueType="num">
                                      <p:cBhvr>
                                        <p:cTn id="80" dur="500" fill="hold"/>
                                        <p:tgtEl>
                                          <p:spTgt spid="40"/>
                                        </p:tgtEl>
                                        <p:attrNameLst>
                                          <p:attrName>ppt_x</p:attrName>
                                        </p:attrNameLst>
                                      </p:cBhvr>
                                      <p:tavLst>
                                        <p:tav tm="0">
                                          <p:val>
                                            <p:fltVal val="0.5"/>
                                          </p:val>
                                        </p:tav>
                                        <p:tav tm="100000">
                                          <p:val>
                                            <p:strVal val="#ppt_x"/>
                                          </p:val>
                                        </p:tav>
                                      </p:tavLst>
                                    </p:anim>
                                    <p:anim calcmode="lin" valueType="num">
                                      <p:cBhvr>
                                        <p:cTn id="81" dur="500" fill="hold"/>
                                        <p:tgtEl>
                                          <p:spTgt spid="40"/>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23" presetClass="entr" presetSubtype="528" fill="hold" nodeType="after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p:cTn id="85" dur="500" fill="hold"/>
                                        <p:tgtEl>
                                          <p:spTgt spid="24"/>
                                        </p:tgtEl>
                                        <p:attrNameLst>
                                          <p:attrName>ppt_w</p:attrName>
                                        </p:attrNameLst>
                                      </p:cBhvr>
                                      <p:tavLst>
                                        <p:tav tm="0">
                                          <p:val>
                                            <p:fltVal val="0"/>
                                          </p:val>
                                        </p:tav>
                                        <p:tav tm="100000">
                                          <p:val>
                                            <p:strVal val="#ppt_w"/>
                                          </p:val>
                                        </p:tav>
                                      </p:tavLst>
                                    </p:anim>
                                    <p:anim calcmode="lin" valueType="num">
                                      <p:cBhvr>
                                        <p:cTn id="86" dur="500" fill="hold"/>
                                        <p:tgtEl>
                                          <p:spTgt spid="24"/>
                                        </p:tgtEl>
                                        <p:attrNameLst>
                                          <p:attrName>ppt_h</p:attrName>
                                        </p:attrNameLst>
                                      </p:cBhvr>
                                      <p:tavLst>
                                        <p:tav tm="0">
                                          <p:val>
                                            <p:fltVal val="0"/>
                                          </p:val>
                                        </p:tav>
                                        <p:tav tm="100000">
                                          <p:val>
                                            <p:strVal val="#ppt_h"/>
                                          </p:val>
                                        </p:tav>
                                      </p:tavLst>
                                    </p:anim>
                                    <p:anim calcmode="lin" valueType="num">
                                      <p:cBhvr>
                                        <p:cTn id="87" dur="500" fill="hold"/>
                                        <p:tgtEl>
                                          <p:spTgt spid="24"/>
                                        </p:tgtEl>
                                        <p:attrNameLst>
                                          <p:attrName>ppt_x</p:attrName>
                                        </p:attrNameLst>
                                      </p:cBhvr>
                                      <p:tavLst>
                                        <p:tav tm="0">
                                          <p:val>
                                            <p:fltVal val="0.5"/>
                                          </p:val>
                                        </p:tav>
                                        <p:tav tm="100000">
                                          <p:val>
                                            <p:strVal val="#ppt_x"/>
                                          </p:val>
                                        </p:tav>
                                      </p:tavLst>
                                    </p:anim>
                                    <p:anim calcmode="lin" valueType="num">
                                      <p:cBhvr>
                                        <p:cTn id="88" dur="500" fill="hold"/>
                                        <p:tgtEl>
                                          <p:spTgt spid="24"/>
                                        </p:tgtEl>
                                        <p:attrNameLst>
                                          <p:attrName>ppt_y</p:attrName>
                                        </p:attrNameLst>
                                      </p:cBhvr>
                                      <p:tavLst>
                                        <p:tav tm="0">
                                          <p:val>
                                            <p:fltVal val="0.5"/>
                                          </p:val>
                                        </p:tav>
                                        <p:tav tm="100000">
                                          <p:val>
                                            <p:strVal val="#ppt_y"/>
                                          </p:val>
                                        </p:tav>
                                      </p:tavLst>
                                    </p:anim>
                                  </p:childTnLst>
                                </p:cTn>
                              </p:par>
                              <p:par>
                                <p:cTn id="89" presetID="23" presetClass="entr" presetSubtype="528"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p:cTn id="91" dur="500" fill="hold"/>
                                        <p:tgtEl>
                                          <p:spTgt spid="36"/>
                                        </p:tgtEl>
                                        <p:attrNameLst>
                                          <p:attrName>ppt_w</p:attrName>
                                        </p:attrNameLst>
                                      </p:cBhvr>
                                      <p:tavLst>
                                        <p:tav tm="0">
                                          <p:val>
                                            <p:fltVal val="0"/>
                                          </p:val>
                                        </p:tav>
                                        <p:tav tm="100000">
                                          <p:val>
                                            <p:strVal val="#ppt_w"/>
                                          </p:val>
                                        </p:tav>
                                      </p:tavLst>
                                    </p:anim>
                                    <p:anim calcmode="lin" valueType="num">
                                      <p:cBhvr>
                                        <p:cTn id="92" dur="500" fill="hold"/>
                                        <p:tgtEl>
                                          <p:spTgt spid="36"/>
                                        </p:tgtEl>
                                        <p:attrNameLst>
                                          <p:attrName>ppt_h</p:attrName>
                                        </p:attrNameLst>
                                      </p:cBhvr>
                                      <p:tavLst>
                                        <p:tav tm="0">
                                          <p:val>
                                            <p:fltVal val="0"/>
                                          </p:val>
                                        </p:tav>
                                        <p:tav tm="100000">
                                          <p:val>
                                            <p:strVal val="#ppt_h"/>
                                          </p:val>
                                        </p:tav>
                                      </p:tavLst>
                                    </p:anim>
                                    <p:anim calcmode="lin" valueType="num">
                                      <p:cBhvr>
                                        <p:cTn id="93" dur="500" fill="hold"/>
                                        <p:tgtEl>
                                          <p:spTgt spid="36"/>
                                        </p:tgtEl>
                                        <p:attrNameLst>
                                          <p:attrName>ppt_x</p:attrName>
                                        </p:attrNameLst>
                                      </p:cBhvr>
                                      <p:tavLst>
                                        <p:tav tm="0">
                                          <p:val>
                                            <p:fltVal val="0.5"/>
                                          </p:val>
                                        </p:tav>
                                        <p:tav tm="100000">
                                          <p:val>
                                            <p:strVal val="#ppt_x"/>
                                          </p:val>
                                        </p:tav>
                                      </p:tavLst>
                                    </p:anim>
                                    <p:anim calcmode="lin" valueType="num">
                                      <p:cBhvr>
                                        <p:cTn id="94" dur="500" fill="hold"/>
                                        <p:tgtEl>
                                          <p:spTgt spid="36"/>
                                        </p:tgtEl>
                                        <p:attrNameLst>
                                          <p:attrName>ppt_y</p:attrName>
                                        </p:attrNameLst>
                                      </p:cBhvr>
                                      <p:tavLst>
                                        <p:tav tm="0">
                                          <p:val>
                                            <p:fltVal val="0.5"/>
                                          </p:val>
                                        </p:tav>
                                        <p:tav tm="100000">
                                          <p:val>
                                            <p:strVal val="#ppt_y"/>
                                          </p:val>
                                        </p:tav>
                                      </p:tavLst>
                                    </p:anim>
                                  </p:childTnLst>
                                </p:cTn>
                              </p:par>
                            </p:childTnLst>
                          </p:cTn>
                        </p:par>
                        <p:par>
                          <p:cTn id="95" fill="hold">
                            <p:stCondLst>
                              <p:cond delay="7000"/>
                            </p:stCondLst>
                            <p:childTnLst>
                              <p:par>
                                <p:cTn id="96" presetID="23" presetClass="entr" presetSubtype="528" fill="hold" grpId="0" nodeType="after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p:cTn id="98" dur="500" fill="hold"/>
                                        <p:tgtEl>
                                          <p:spTgt spid="41"/>
                                        </p:tgtEl>
                                        <p:attrNameLst>
                                          <p:attrName>ppt_w</p:attrName>
                                        </p:attrNameLst>
                                      </p:cBhvr>
                                      <p:tavLst>
                                        <p:tav tm="0">
                                          <p:val>
                                            <p:fltVal val="0"/>
                                          </p:val>
                                        </p:tav>
                                        <p:tav tm="100000">
                                          <p:val>
                                            <p:strVal val="#ppt_w"/>
                                          </p:val>
                                        </p:tav>
                                      </p:tavLst>
                                    </p:anim>
                                    <p:anim calcmode="lin" valueType="num">
                                      <p:cBhvr>
                                        <p:cTn id="99" dur="500" fill="hold"/>
                                        <p:tgtEl>
                                          <p:spTgt spid="41"/>
                                        </p:tgtEl>
                                        <p:attrNameLst>
                                          <p:attrName>ppt_h</p:attrName>
                                        </p:attrNameLst>
                                      </p:cBhvr>
                                      <p:tavLst>
                                        <p:tav tm="0">
                                          <p:val>
                                            <p:fltVal val="0"/>
                                          </p:val>
                                        </p:tav>
                                        <p:tav tm="100000">
                                          <p:val>
                                            <p:strVal val="#ppt_h"/>
                                          </p:val>
                                        </p:tav>
                                      </p:tavLst>
                                    </p:anim>
                                    <p:anim calcmode="lin" valueType="num">
                                      <p:cBhvr>
                                        <p:cTn id="100" dur="500" fill="hold"/>
                                        <p:tgtEl>
                                          <p:spTgt spid="41"/>
                                        </p:tgtEl>
                                        <p:attrNameLst>
                                          <p:attrName>ppt_x</p:attrName>
                                        </p:attrNameLst>
                                      </p:cBhvr>
                                      <p:tavLst>
                                        <p:tav tm="0">
                                          <p:val>
                                            <p:fltVal val="0.5"/>
                                          </p:val>
                                        </p:tav>
                                        <p:tav tm="100000">
                                          <p:val>
                                            <p:strVal val="#ppt_x"/>
                                          </p:val>
                                        </p:tav>
                                      </p:tavLst>
                                    </p:anim>
                                    <p:anim calcmode="lin" valueType="num">
                                      <p:cBhvr>
                                        <p:cTn id="101" dur="500" fill="hold"/>
                                        <p:tgtEl>
                                          <p:spTgt spid="41"/>
                                        </p:tgtEl>
                                        <p:attrNameLst>
                                          <p:attrName>ppt_y</p:attrName>
                                        </p:attrNameLst>
                                      </p:cBhvr>
                                      <p:tavLst>
                                        <p:tav tm="0">
                                          <p:val>
                                            <p:fltVal val="0.5"/>
                                          </p:val>
                                        </p:tav>
                                        <p:tav tm="100000">
                                          <p:val>
                                            <p:strVal val="#ppt_y"/>
                                          </p:val>
                                        </p:tav>
                                      </p:tavLst>
                                    </p:anim>
                                  </p:childTnLst>
                                </p:cTn>
                              </p:par>
                            </p:childTnLst>
                          </p:cTn>
                        </p:par>
                        <p:par>
                          <p:cTn id="102" fill="hold">
                            <p:stCondLst>
                              <p:cond delay="7500"/>
                            </p:stCondLst>
                            <p:childTnLst>
                              <p:par>
                                <p:cTn id="103" presetID="23" presetClass="entr" presetSubtype="528" fill="hold" grpId="0" nodeType="afterEffect">
                                  <p:stCondLst>
                                    <p:cond delay="0"/>
                                  </p:stCondLst>
                                  <p:childTnLst>
                                    <p:set>
                                      <p:cBhvr>
                                        <p:cTn id="104" dur="1" fill="hold">
                                          <p:stCondLst>
                                            <p:cond delay="0"/>
                                          </p:stCondLst>
                                        </p:cTn>
                                        <p:tgtEl>
                                          <p:spTgt spid="15"/>
                                        </p:tgtEl>
                                        <p:attrNameLst>
                                          <p:attrName>style.visibility</p:attrName>
                                        </p:attrNameLst>
                                      </p:cBhvr>
                                      <p:to>
                                        <p:strVal val="visible"/>
                                      </p:to>
                                    </p:set>
                                    <p:anim calcmode="lin" valueType="num">
                                      <p:cBhvr>
                                        <p:cTn id="105" dur="500" fill="hold"/>
                                        <p:tgtEl>
                                          <p:spTgt spid="15"/>
                                        </p:tgtEl>
                                        <p:attrNameLst>
                                          <p:attrName>ppt_w</p:attrName>
                                        </p:attrNameLst>
                                      </p:cBhvr>
                                      <p:tavLst>
                                        <p:tav tm="0">
                                          <p:val>
                                            <p:fltVal val="0"/>
                                          </p:val>
                                        </p:tav>
                                        <p:tav tm="100000">
                                          <p:val>
                                            <p:strVal val="#ppt_w"/>
                                          </p:val>
                                        </p:tav>
                                      </p:tavLst>
                                    </p:anim>
                                    <p:anim calcmode="lin" valueType="num">
                                      <p:cBhvr>
                                        <p:cTn id="106" dur="500" fill="hold"/>
                                        <p:tgtEl>
                                          <p:spTgt spid="15"/>
                                        </p:tgtEl>
                                        <p:attrNameLst>
                                          <p:attrName>ppt_h</p:attrName>
                                        </p:attrNameLst>
                                      </p:cBhvr>
                                      <p:tavLst>
                                        <p:tav tm="0">
                                          <p:val>
                                            <p:fltVal val="0"/>
                                          </p:val>
                                        </p:tav>
                                        <p:tav tm="100000">
                                          <p:val>
                                            <p:strVal val="#ppt_h"/>
                                          </p:val>
                                        </p:tav>
                                      </p:tavLst>
                                    </p:anim>
                                    <p:anim calcmode="lin" valueType="num">
                                      <p:cBhvr>
                                        <p:cTn id="107" dur="500" fill="hold"/>
                                        <p:tgtEl>
                                          <p:spTgt spid="15"/>
                                        </p:tgtEl>
                                        <p:attrNameLst>
                                          <p:attrName>ppt_x</p:attrName>
                                        </p:attrNameLst>
                                      </p:cBhvr>
                                      <p:tavLst>
                                        <p:tav tm="0">
                                          <p:val>
                                            <p:fltVal val="0.5"/>
                                          </p:val>
                                        </p:tav>
                                        <p:tav tm="100000">
                                          <p:val>
                                            <p:strVal val="#ppt_x"/>
                                          </p:val>
                                        </p:tav>
                                      </p:tavLst>
                                    </p:anim>
                                    <p:anim calcmode="lin" valueType="num">
                                      <p:cBhvr>
                                        <p:cTn id="108" dur="500" fill="hold"/>
                                        <p:tgtEl>
                                          <p:spTgt spid="15"/>
                                        </p:tgtEl>
                                        <p:attrNameLst>
                                          <p:attrName>ppt_y</p:attrName>
                                        </p:attrNameLst>
                                      </p:cBhvr>
                                      <p:tavLst>
                                        <p:tav tm="0">
                                          <p:val>
                                            <p:fltVal val="0.5"/>
                                          </p:val>
                                        </p:tav>
                                        <p:tav tm="100000">
                                          <p:val>
                                            <p:strVal val="#ppt_y"/>
                                          </p:val>
                                        </p:tav>
                                      </p:tavLst>
                                    </p:anim>
                                  </p:childTnLst>
                                </p:cTn>
                              </p:par>
                              <p:par>
                                <p:cTn id="109" presetID="23" presetClass="entr" presetSubtype="528"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p:cTn id="111" dur="500" fill="hold"/>
                                        <p:tgtEl>
                                          <p:spTgt spid="37"/>
                                        </p:tgtEl>
                                        <p:attrNameLst>
                                          <p:attrName>ppt_w</p:attrName>
                                        </p:attrNameLst>
                                      </p:cBhvr>
                                      <p:tavLst>
                                        <p:tav tm="0">
                                          <p:val>
                                            <p:fltVal val="0"/>
                                          </p:val>
                                        </p:tav>
                                        <p:tav tm="100000">
                                          <p:val>
                                            <p:strVal val="#ppt_w"/>
                                          </p:val>
                                        </p:tav>
                                      </p:tavLst>
                                    </p:anim>
                                    <p:anim calcmode="lin" valueType="num">
                                      <p:cBhvr>
                                        <p:cTn id="112" dur="500" fill="hold"/>
                                        <p:tgtEl>
                                          <p:spTgt spid="37"/>
                                        </p:tgtEl>
                                        <p:attrNameLst>
                                          <p:attrName>ppt_h</p:attrName>
                                        </p:attrNameLst>
                                      </p:cBhvr>
                                      <p:tavLst>
                                        <p:tav tm="0">
                                          <p:val>
                                            <p:fltVal val="0"/>
                                          </p:val>
                                        </p:tav>
                                        <p:tav tm="100000">
                                          <p:val>
                                            <p:strVal val="#ppt_h"/>
                                          </p:val>
                                        </p:tav>
                                      </p:tavLst>
                                    </p:anim>
                                    <p:anim calcmode="lin" valueType="num">
                                      <p:cBhvr>
                                        <p:cTn id="113" dur="500" fill="hold"/>
                                        <p:tgtEl>
                                          <p:spTgt spid="37"/>
                                        </p:tgtEl>
                                        <p:attrNameLst>
                                          <p:attrName>ppt_x</p:attrName>
                                        </p:attrNameLst>
                                      </p:cBhvr>
                                      <p:tavLst>
                                        <p:tav tm="0">
                                          <p:val>
                                            <p:fltVal val="0.5"/>
                                          </p:val>
                                        </p:tav>
                                        <p:tav tm="100000">
                                          <p:val>
                                            <p:strVal val="#ppt_x"/>
                                          </p:val>
                                        </p:tav>
                                      </p:tavLst>
                                    </p:anim>
                                    <p:anim calcmode="lin" valueType="num">
                                      <p:cBhvr>
                                        <p:cTn id="114" dur="500" fill="hold"/>
                                        <p:tgtEl>
                                          <p:spTgt spid="37"/>
                                        </p:tgtEl>
                                        <p:attrNameLst>
                                          <p:attrName>ppt_y</p:attrName>
                                        </p:attrNameLst>
                                      </p:cBhvr>
                                      <p:tavLst>
                                        <p:tav tm="0">
                                          <p:val>
                                            <p:fltVal val="0.5"/>
                                          </p:val>
                                        </p:tav>
                                        <p:tav tm="100000">
                                          <p:val>
                                            <p:strVal val="#ppt_y"/>
                                          </p:val>
                                        </p:tav>
                                      </p:tavLst>
                                    </p:anim>
                                  </p:childTnLst>
                                </p:cTn>
                              </p:par>
                            </p:childTnLst>
                          </p:cTn>
                        </p:par>
                        <p:par>
                          <p:cTn id="115" fill="hold">
                            <p:stCondLst>
                              <p:cond delay="8000"/>
                            </p:stCondLst>
                            <p:childTnLst>
                              <p:par>
                                <p:cTn id="116" presetID="23" presetClass="entr" presetSubtype="528" fill="hold" grpId="0" nodeType="afterEffect">
                                  <p:stCondLst>
                                    <p:cond delay="0"/>
                                  </p:stCondLst>
                                  <p:childTnLst>
                                    <p:set>
                                      <p:cBhvr>
                                        <p:cTn id="117" dur="1" fill="hold">
                                          <p:stCondLst>
                                            <p:cond delay="0"/>
                                          </p:stCondLst>
                                        </p:cTn>
                                        <p:tgtEl>
                                          <p:spTgt spid="42"/>
                                        </p:tgtEl>
                                        <p:attrNameLst>
                                          <p:attrName>style.visibility</p:attrName>
                                        </p:attrNameLst>
                                      </p:cBhvr>
                                      <p:to>
                                        <p:strVal val="visible"/>
                                      </p:to>
                                    </p:set>
                                    <p:anim calcmode="lin" valueType="num">
                                      <p:cBhvr>
                                        <p:cTn id="118" dur="500" fill="hold"/>
                                        <p:tgtEl>
                                          <p:spTgt spid="42"/>
                                        </p:tgtEl>
                                        <p:attrNameLst>
                                          <p:attrName>ppt_w</p:attrName>
                                        </p:attrNameLst>
                                      </p:cBhvr>
                                      <p:tavLst>
                                        <p:tav tm="0">
                                          <p:val>
                                            <p:fltVal val="0"/>
                                          </p:val>
                                        </p:tav>
                                        <p:tav tm="100000">
                                          <p:val>
                                            <p:strVal val="#ppt_w"/>
                                          </p:val>
                                        </p:tav>
                                      </p:tavLst>
                                    </p:anim>
                                    <p:anim calcmode="lin" valueType="num">
                                      <p:cBhvr>
                                        <p:cTn id="119" dur="500" fill="hold"/>
                                        <p:tgtEl>
                                          <p:spTgt spid="42"/>
                                        </p:tgtEl>
                                        <p:attrNameLst>
                                          <p:attrName>ppt_h</p:attrName>
                                        </p:attrNameLst>
                                      </p:cBhvr>
                                      <p:tavLst>
                                        <p:tav tm="0">
                                          <p:val>
                                            <p:fltVal val="0"/>
                                          </p:val>
                                        </p:tav>
                                        <p:tav tm="100000">
                                          <p:val>
                                            <p:strVal val="#ppt_h"/>
                                          </p:val>
                                        </p:tav>
                                      </p:tavLst>
                                    </p:anim>
                                    <p:anim calcmode="lin" valueType="num">
                                      <p:cBhvr>
                                        <p:cTn id="120" dur="500" fill="hold"/>
                                        <p:tgtEl>
                                          <p:spTgt spid="42"/>
                                        </p:tgtEl>
                                        <p:attrNameLst>
                                          <p:attrName>ppt_x</p:attrName>
                                        </p:attrNameLst>
                                      </p:cBhvr>
                                      <p:tavLst>
                                        <p:tav tm="0">
                                          <p:val>
                                            <p:fltVal val="0.5"/>
                                          </p:val>
                                        </p:tav>
                                        <p:tav tm="100000">
                                          <p:val>
                                            <p:strVal val="#ppt_x"/>
                                          </p:val>
                                        </p:tav>
                                      </p:tavLst>
                                    </p:anim>
                                    <p:anim calcmode="lin" valueType="num">
                                      <p:cBhvr>
                                        <p:cTn id="12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6" grpId="0" animBg="1"/>
      <p:bldP spid="47" grpId="0" animBg="1"/>
      <p:bldP spid="15" grpId="0" animBg="1"/>
      <p:bldP spid="16" grpId="0" animBg="1"/>
      <p:bldP spid="23" grpId="0" animBg="1"/>
      <p:bldP spid="33" grpId="0"/>
      <p:bldP spid="34" grpId="0"/>
      <p:bldP spid="35" grpId="0"/>
      <p:bldP spid="36" grpId="0"/>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1696</TotalTime>
  <Words>1347</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2019-06-23T18:46:57Z</dcterms:modified>
</cp:coreProperties>
</file>