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61"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0" y="3429001"/>
            <a:ext cx="12192000" cy="3429000"/>
          </a:xfrm>
          <a:prstGeom prst="rect">
            <a:avLst/>
          </a:prstGeom>
          <a:solidFill>
            <a:schemeClr val="bg1">
              <a:lumMod val="5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p:cNvGrpSpPr/>
          <p:nvPr/>
        </p:nvGrpSpPr>
        <p:grpSpPr>
          <a:xfrm>
            <a:off x="5181600" y="1536700"/>
            <a:ext cx="1828800" cy="1976672"/>
            <a:chOff x="5181600" y="1536700"/>
            <a:chExt cx="1828800" cy="1976672"/>
          </a:xfrm>
        </p:grpSpPr>
        <p:sp>
          <p:nvSpPr>
            <p:cNvPr id="10" name="Diamond 9"/>
            <p:cNvSpPr/>
            <p:nvPr/>
          </p:nvSpPr>
          <p:spPr>
            <a:xfrm>
              <a:off x="5181600" y="1684572"/>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iamond 1"/>
            <p:cNvSpPr/>
            <p:nvPr/>
          </p:nvSpPr>
          <p:spPr>
            <a:xfrm>
              <a:off x="5181600" y="1536700"/>
              <a:ext cx="1828800" cy="1828800"/>
            </a:xfrm>
            <a:prstGeom prst="diamond">
              <a:avLst/>
            </a:prstGeom>
            <a:blipFill>
              <a:blip r:embed="rId2"/>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p:cNvGrpSpPr/>
          <p:nvPr/>
        </p:nvGrpSpPr>
        <p:grpSpPr>
          <a:xfrm>
            <a:off x="6180667" y="2514600"/>
            <a:ext cx="1828800" cy="1976672"/>
            <a:chOff x="6180667" y="2514600"/>
            <a:chExt cx="1828800" cy="1976672"/>
          </a:xfrm>
        </p:grpSpPr>
        <p:sp>
          <p:nvSpPr>
            <p:cNvPr id="11" name="Diamond 10"/>
            <p:cNvSpPr/>
            <p:nvPr/>
          </p:nvSpPr>
          <p:spPr>
            <a:xfrm>
              <a:off x="6180667" y="2662472"/>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iamond 6"/>
            <p:cNvSpPr/>
            <p:nvPr/>
          </p:nvSpPr>
          <p:spPr>
            <a:xfrm>
              <a:off x="6180667" y="2514600"/>
              <a:ext cx="1828800" cy="1828800"/>
            </a:xfrm>
            <a:prstGeom prst="diamond">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6" name="Group 15"/>
          <p:cNvGrpSpPr/>
          <p:nvPr/>
        </p:nvGrpSpPr>
        <p:grpSpPr>
          <a:xfrm>
            <a:off x="4182533" y="2514600"/>
            <a:ext cx="1828800" cy="1976672"/>
            <a:chOff x="4182533" y="2514600"/>
            <a:chExt cx="1828800" cy="1976672"/>
          </a:xfrm>
        </p:grpSpPr>
        <p:sp>
          <p:nvSpPr>
            <p:cNvPr id="12" name="Diamond 11"/>
            <p:cNvSpPr/>
            <p:nvPr/>
          </p:nvSpPr>
          <p:spPr>
            <a:xfrm>
              <a:off x="4182533" y="2662472"/>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iamond 7"/>
            <p:cNvSpPr/>
            <p:nvPr/>
          </p:nvSpPr>
          <p:spPr>
            <a:xfrm>
              <a:off x="4182533" y="2514600"/>
              <a:ext cx="1828800" cy="1828800"/>
            </a:xfrm>
            <a:prstGeom prst="diamond">
              <a:avLst/>
            </a:prstGeom>
            <a:blipFill>
              <a:blip r:embed="rId4"/>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 name="Group 16"/>
          <p:cNvGrpSpPr/>
          <p:nvPr/>
        </p:nvGrpSpPr>
        <p:grpSpPr>
          <a:xfrm>
            <a:off x="5181600" y="3513372"/>
            <a:ext cx="1828800" cy="1976672"/>
            <a:chOff x="5181600" y="3513372"/>
            <a:chExt cx="1828800" cy="1976672"/>
          </a:xfrm>
        </p:grpSpPr>
        <p:sp>
          <p:nvSpPr>
            <p:cNvPr id="13" name="Diamond 12"/>
            <p:cNvSpPr/>
            <p:nvPr/>
          </p:nvSpPr>
          <p:spPr>
            <a:xfrm>
              <a:off x="5181600" y="3661244"/>
              <a:ext cx="1828800" cy="1828800"/>
            </a:xfrm>
            <a:prstGeom prst="diamond">
              <a:avLst/>
            </a:prstGeom>
            <a:noFill/>
            <a:ln w="50800">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iamond 8"/>
            <p:cNvSpPr/>
            <p:nvPr/>
          </p:nvSpPr>
          <p:spPr>
            <a:xfrm>
              <a:off x="5181600" y="3513372"/>
              <a:ext cx="1828800" cy="1828800"/>
            </a:xfrm>
            <a:prstGeom prst="diamond">
              <a:avLst/>
            </a:prstGeom>
            <a:blipFill>
              <a:blip r:embed="rId5"/>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extBox 13"/>
          <p:cNvSpPr txBox="1"/>
          <p:nvPr/>
        </p:nvSpPr>
        <p:spPr>
          <a:xfrm>
            <a:off x="587022" y="976809"/>
            <a:ext cx="5508978" cy="769441"/>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p:txBody>
      </p:sp>
      <p:sp>
        <p:nvSpPr>
          <p:cNvPr id="15" name="TextBox 14"/>
          <p:cNvSpPr txBox="1"/>
          <p:nvPr/>
        </p:nvSpPr>
        <p:spPr>
          <a:xfrm>
            <a:off x="646551" y="1684572"/>
            <a:ext cx="1562986" cy="369332"/>
          </a:xfrm>
          <a:prstGeom prst="rect">
            <a:avLst/>
          </a:prstGeom>
          <a:noFill/>
        </p:spPr>
        <p:txBody>
          <a:bodyPr wrap="square" rtlCol="0">
            <a:spAutoFit/>
          </a:bodyPr>
          <a:lstStyle/>
          <a:p>
            <a:r>
              <a:rPr lang="en-US" dirty="0">
                <a:solidFill>
                  <a:schemeClr val="bg1">
                    <a:lumMod val="85000"/>
                  </a:schemeClr>
                </a:solidFill>
                <a:latin typeface="Candara" panose="020E0502030303020204" pitchFamily="34" charset="0"/>
              </a:rPr>
              <a:t>Your Subtitle</a:t>
            </a:r>
          </a:p>
        </p:txBody>
      </p:sp>
      <p:grpSp>
        <p:nvGrpSpPr>
          <p:cNvPr id="21" name="Group 20"/>
          <p:cNvGrpSpPr/>
          <p:nvPr/>
        </p:nvGrpSpPr>
        <p:grpSpPr>
          <a:xfrm>
            <a:off x="7845777" y="4524476"/>
            <a:ext cx="3521265" cy="1232857"/>
            <a:chOff x="7845777" y="4524476"/>
            <a:chExt cx="3521265" cy="1232857"/>
          </a:xfrm>
        </p:grpSpPr>
        <p:sp>
          <p:nvSpPr>
            <p:cNvPr id="4" name="Text Placeholder 3"/>
            <p:cNvSpPr txBox="1">
              <a:spLocks/>
            </p:cNvSpPr>
            <p:nvPr/>
          </p:nvSpPr>
          <p:spPr>
            <a:xfrm>
              <a:off x="7845777" y="4927012"/>
              <a:ext cx="3454400" cy="830321"/>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pPr algn="r"/>
              <a:r>
                <a:rPr lang="en-US" sz="1400" dirty="0">
                  <a:solidFill>
                    <a:schemeClr val="bg1">
                      <a:lumMod val="85000"/>
                    </a:schemeClr>
                  </a:solidFill>
                  <a:latin typeface="Candara" panose="020E0502030303020204" pitchFamily="34" charset="0"/>
                </a:rPr>
                <a:t>Lorem ipsum dolor sit amet, consectetur adipiscing elit, sed do eiusmod tempor incididunt ut labore et dolore magna aliqua. Ut enim ad minim veniam, quis nostrud</a:t>
              </a:r>
            </a:p>
          </p:txBody>
        </p:sp>
        <p:sp>
          <p:nvSpPr>
            <p:cNvPr id="20" name="TextBox 19"/>
            <p:cNvSpPr txBox="1"/>
            <p:nvPr/>
          </p:nvSpPr>
          <p:spPr>
            <a:xfrm>
              <a:off x="9086687" y="4524476"/>
              <a:ext cx="2280355" cy="369332"/>
            </a:xfrm>
            <a:prstGeom prst="rect">
              <a:avLst/>
            </a:prstGeom>
            <a:noFill/>
          </p:spPr>
          <p:txBody>
            <a:bodyPr wrap="square" rtlCol="0">
              <a:spAutoFit/>
            </a:bodyPr>
            <a:lstStyle/>
            <a:p>
              <a:pPr algn="r"/>
              <a:r>
                <a:rPr lang="en-US" b="1" dirty="0">
                  <a:solidFill>
                    <a:schemeClr val="bg1"/>
                  </a:solidFill>
                  <a:latin typeface="Candara" panose="020E0502030303020204" pitchFamily="34" charset="0"/>
                </a:rPr>
                <a:t>Lorem Ipsum Dolor</a:t>
              </a:r>
            </a:p>
          </p:txBody>
        </p:sp>
      </p:grpSp>
      <p:pic>
        <p:nvPicPr>
          <p:cNvPr id="22" name="Picture 21">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665366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par>
                                <p:cTn id="8" presetID="16" presetClass="entr" presetSubtype="37"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outVertical)">
                                      <p:cBhvr>
                                        <p:cTn id="10" dur="1000"/>
                                        <p:tgtEl>
                                          <p:spTgt spid="3"/>
                                        </p:tgtEl>
                                      </p:cBhvr>
                                    </p:animEffect>
                                  </p:childTnLst>
                                </p:cTn>
                              </p:par>
                            </p:childTnLst>
                          </p:cTn>
                        </p:par>
                        <p:par>
                          <p:cTn id="11" fill="hold">
                            <p:stCondLst>
                              <p:cond delay="1000"/>
                            </p:stCondLst>
                            <p:childTnLst>
                              <p:par>
                                <p:cTn id="12" presetID="22" presetClass="entr" presetSubtype="8" fill="hold" grpId="0" nodeType="after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wipe(left)">
                                      <p:cBhvr>
                                        <p:cTn id="14" dur="500"/>
                                        <p:tgtEl>
                                          <p:spTgt spid="15"/>
                                        </p:tgtEl>
                                      </p:cBhvr>
                                    </p:animEffect>
                                  </p:childTnLst>
                                </p:cTn>
                              </p:par>
                            </p:childTnLst>
                          </p:cTn>
                        </p:par>
                        <p:par>
                          <p:cTn id="15" fill="hold">
                            <p:stCondLst>
                              <p:cond delay="1500"/>
                            </p:stCondLst>
                            <p:childTnLst>
                              <p:par>
                                <p:cTn id="16" presetID="2" presetClass="entr" presetSubtype="1" fill="hold" nodeType="afterEffect">
                                  <p:stCondLst>
                                    <p:cond delay="0"/>
                                  </p:stCondLst>
                                  <p:childTnLst>
                                    <p:set>
                                      <p:cBhvr>
                                        <p:cTn id="17" dur="1" fill="hold">
                                          <p:stCondLst>
                                            <p:cond delay="0"/>
                                          </p:stCondLst>
                                        </p:cTn>
                                        <p:tgtEl>
                                          <p:spTgt spid="19"/>
                                        </p:tgtEl>
                                        <p:attrNameLst>
                                          <p:attrName>style.visibility</p:attrName>
                                        </p:attrNameLst>
                                      </p:cBhvr>
                                      <p:to>
                                        <p:strVal val="visible"/>
                                      </p:to>
                                    </p:set>
                                    <p:anim calcmode="lin" valueType="num">
                                      <p:cBhvr additive="base">
                                        <p:cTn id="18" dur="1000" fill="hold"/>
                                        <p:tgtEl>
                                          <p:spTgt spid="19"/>
                                        </p:tgtEl>
                                        <p:attrNameLst>
                                          <p:attrName>ppt_x</p:attrName>
                                        </p:attrNameLst>
                                      </p:cBhvr>
                                      <p:tavLst>
                                        <p:tav tm="0">
                                          <p:val>
                                            <p:strVal val="#ppt_x"/>
                                          </p:val>
                                        </p:tav>
                                        <p:tav tm="100000">
                                          <p:val>
                                            <p:strVal val="#ppt_x"/>
                                          </p:val>
                                        </p:tav>
                                      </p:tavLst>
                                    </p:anim>
                                    <p:anim calcmode="lin" valueType="num">
                                      <p:cBhvr additive="base">
                                        <p:cTn id="19" dur="1000" fill="hold"/>
                                        <p:tgtEl>
                                          <p:spTgt spid="19"/>
                                        </p:tgtEl>
                                        <p:attrNameLst>
                                          <p:attrName>ppt_y</p:attrName>
                                        </p:attrNameLst>
                                      </p:cBhvr>
                                      <p:tavLst>
                                        <p:tav tm="0">
                                          <p:val>
                                            <p:strVal val="0-#ppt_h/2"/>
                                          </p:val>
                                        </p:tav>
                                        <p:tav tm="100000">
                                          <p:val>
                                            <p:strVal val="#ppt_y"/>
                                          </p:val>
                                        </p:tav>
                                      </p:tavLst>
                                    </p:anim>
                                  </p:childTnLst>
                                </p:cTn>
                              </p:par>
                            </p:childTnLst>
                          </p:cTn>
                        </p:par>
                        <p:par>
                          <p:cTn id="20" fill="hold">
                            <p:stCondLst>
                              <p:cond delay="2500"/>
                            </p:stCondLst>
                            <p:childTnLst>
                              <p:par>
                                <p:cTn id="21" presetID="2" presetClass="entr" presetSubtype="8" fill="hold"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1000" fill="hold"/>
                                        <p:tgtEl>
                                          <p:spTgt spid="16"/>
                                        </p:tgtEl>
                                        <p:attrNameLst>
                                          <p:attrName>ppt_x</p:attrName>
                                        </p:attrNameLst>
                                      </p:cBhvr>
                                      <p:tavLst>
                                        <p:tav tm="0">
                                          <p:val>
                                            <p:strVal val="0-#ppt_w/2"/>
                                          </p:val>
                                        </p:tav>
                                        <p:tav tm="100000">
                                          <p:val>
                                            <p:strVal val="#ppt_x"/>
                                          </p:val>
                                        </p:tav>
                                      </p:tavLst>
                                    </p:anim>
                                    <p:anim calcmode="lin" valueType="num">
                                      <p:cBhvr additive="base">
                                        <p:cTn id="24" dur="1000" fill="hold"/>
                                        <p:tgtEl>
                                          <p:spTgt spid="16"/>
                                        </p:tgtEl>
                                        <p:attrNameLst>
                                          <p:attrName>ppt_y</p:attrName>
                                        </p:attrNameLst>
                                      </p:cBhvr>
                                      <p:tavLst>
                                        <p:tav tm="0">
                                          <p:val>
                                            <p:strVal val="#ppt_y"/>
                                          </p:val>
                                        </p:tav>
                                        <p:tav tm="100000">
                                          <p:val>
                                            <p:strVal val="#ppt_y"/>
                                          </p:val>
                                        </p:tav>
                                      </p:tavLst>
                                    </p:anim>
                                  </p:childTnLst>
                                </p:cTn>
                              </p:par>
                            </p:childTnLst>
                          </p:cTn>
                        </p:par>
                        <p:par>
                          <p:cTn id="25" fill="hold">
                            <p:stCondLst>
                              <p:cond delay="3500"/>
                            </p:stCondLst>
                            <p:childTnLst>
                              <p:par>
                                <p:cTn id="26" presetID="2" presetClass="entr" presetSubtype="2"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 calcmode="lin" valueType="num">
                                      <p:cBhvr additive="base">
                                        <p:cTn id="28" dur="1000" fill="hold"/>
                                        <p:tgtEl>
                                          <p:spTgt spid="18"/>
                                        </p:tgtEl>
                                        <p:attrNameLst>
                                          <p:attrName>ppt_x</p:attrName>
                                        </p:attrNameLst>
                                      </p:cBhvr>
                                      <p:tavLst>
                                        <p:tav tm="0">
                                          <p:val>
                                            <p:strVal val="1+#ppt_w/2"/>
                                          </p:val>
                                        </p:tav>
                                        <p:tav tm="100000">
                                          <p:val>
                                            <p:strVal val="#ppt_x"/>
                                          </p:val>
                                        </p:tav>
                                      </p:tavLst>
                                    </p:anim>
                                    <p:anim calcmode="lin" valueType="num">
                                      <p:cBhvr additive="base">
                                        <p:cTn id="29" dur="1000" fill="hold"/>
                                        <p:tgtEl>
                                          <p:spTgt spid="18"/>
                                        </p:tgtEl>
                                        <p:attrNameLst>
                                          <p:attrName>ppt_y</p:attrName>
                                        </p:attrNameLst>
                                      </p:cBhvr>
                                      <p:tavLst>
                                        <p:tav tm="0">
                                          <p:val>
                                            <p:strVal val="#ppt_y"/>
                                          </p:val>
                                        </p:tav>
                                        <p:tav tm="100000">
                                          <p:val>
                                            <p:strVal val="#ppt_y"/>
                                          </p:val>
                                        </p:tav>
                                      </p:tavLst>
                                    </p:anim>
                                  </p:childTnLst>
                                </p:cTn>
                              </p:par>
                            </p:childTnLst>
                          </p:cTn>
                        </p:par>
                        <p:par>
                          <p:cTn id="30" fill="hold">
                            <p:stCondLst>
                              <p:cond delay="4500"/>
                            </p:stCondLst>
                            <p:childTnLst>
                              <p:par>
                                <p:cTn id="31" presetID="2" presetClass="entr" presetSubtype="4" fill="hold" nodeType="afterEffect">
                                  <p:stCondLst>
                                    <p:cond delay="0"/>
                                  </p:stCondLst>
                                  <p:childTnLst>
                                    <p:set>
                                      <p:cBhvr>
                                        <p:cTn id="32" dur="1" fill="hold">
                                          <p:stCondLst>
                                            <p:cond delay="0"/>
                                          </p:stCondLst>
                                        </p:cTn>
                                        <p:tgtEl>
                                          <p:spTgt spid="17"/>
                                        </p:tgtEl>
                                        <p:attrNameLst>
                                          <p:attrName>style.visibility</p:attrName>
                                        </p:attrNameLst>
                                      </p:cBhvr>
                                      <p:to>
                                        <p:strVal val="visible"/>
                                      </p:to>
                                    </p:set>
                                    <p:anim calcmode="lin" valueType="num">
                                      <p:cBhvr additive="base">
                                        <p:cTn id="33" dur="1000" fill="hold"/>
                                        <p:tgtEl>
                                          <p:spTgt spid="17"/>
                                        </p:tgtEl>
                                        <p:attrNameLst>
                                          <p:attrName>ppt_x</p:attrName>
                                        </p:attrNameLst>
                                      </p:cBhvr>
                                      <p:tavLst>
                                        <p:tav tm="0">
                                          <p:val>
                                            <p:strVal val="#ppt_x"/>
                                          </p:val>
                                        </p:tav>
                                        <p:tav tm="100000">
                                          <p:val>
                                            <p:strVal val="#ppt_x"/>
                                          </p:val>
                                        </p:tav>
                                      </p:tavLst>
                                    </p:anim>
                                    <p:anim calcmode="lin" valueType="num">
                                      <p:cBhvr additive="base">
                                        <p:cTn id="34" dur="1000" fill="hold"/>
                                        <p:tgtEl>
                                          <p:spTgt spid="17"/>
                                        </p:tgtEl>
                                        <p:attrNameLst>
                                          <p:attrName>ppt_y</p:attrName>
                                        </p:attrNameLst>
                                      </p:cBhvr>
                                      <p:tavLst>
                                        <p:tav tm="0">
                                          <p:val>
                                            <p:strVal val="1+#ppt_h/2"/>
                                          </p:val>
                                        </p:tav>
                                        <p:tav tm="100000">
                                          <p:val>
                                            <p:strVal val="#ppt_y"/>
                                          </p:val>
                                        </p:tav>
                                      </p:tavLst>
                                    </p:anim>
                                  </p:childTnLst>
                                </p:cTn>
                              </p:par>
                            </p:childTnLst>
                          </p:cTn>
                        </p:par>
                        <p:par>
                          <p:cTn id="35" fill="hold">
                            <p:stCondLst>
                              <p:cond delay="5500"/>
                            </p:stCondLst>
                            <p:childTnLst>
                              <p:par>
                                <p:cTn id="36" presetID="42" presetClass="entr" presetSubtype="0"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fade">
                                      <p:cBhvr>
                                        <p:cTn id="38" dur="1000"/>
                                        <p:tgtEl>
                                          <p:spTgt spid="21"/>
                                        </p:tgtEl>
                                      </p:cBhvr>
                                    </p:animEffect>
                                    <p:anim calcmode="lin" valueType="num">
                                      <p:cBhvr>
                                        <p:cTn id="39" dur="1000" fill="hold"/>
                                        <p:tgtEl>
                                          <p:spTgt spid="21"/>
                                        </p:tgtEl>
                                        <p:attrNameLst>
                                          <p:attrName>ppt_x</p:attrName>
                                        </p:attrNameLst>
                                      </p:cBhvr>
                                      <p:tavLst>
                                        <p:tav tm="0">
                                          <p:val>
                                            <p:strVal val="#ppt_x"/>
                                          </p:val>
                                        </p:tav>
                                        <p:tav tm="100000">
                                          <p:val>
                                            <p:strVal val="#ppt_x"/>
                                          </p:val>
                                        </p:tav>
                                      </p:tavLst>
                                    </p:anim>
                                    <p:anim calcmode="lin" valueType="num">
                                      <p:cBhvr>
                                        <p:cTn id="40" dur="1000" fill="hold"/>
                                        <p:tgtEl>
                                          <p:spTgt spid="2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1343</TotalTime>
  <Words>1147</Words>
  <Application>Microsoft Office PowerPoint</Application>
  <PresentationFormat>Widescreen</PresentationFormat>
  <Paragraphs>43</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249</cp:revision>
  <dcterms:created xsi:type="dcterms:W3CDTF">2016-09-28T22:08:47Z</dcterms:created>
  <dcterms:modified xsi:type="dcterms:W3CDTF">2016-10-05T21:13:08Z</dcterms:modified>
</cp:coreProperties>
</file>