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108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1925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5105238" y="1329630"/>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5848726" y="722903"/>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6716545" y="44065"/>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10053540" y="2888718"/>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rgbClr val="63636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10971091" y="4368237"/>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rgbClr val="5E5E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9113612" y="2883745"/>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rgbClr val="54545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8022001" y="3870923"/>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rgbClr val="4F4F4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7430194" y="3403442"/>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rgbClr val="4A4A4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6622055" y="3313928"/>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rgbClr val="45454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5"/>
          <p:cNvSpPr>
            <a:spLocks/>
          </p:cNvSpPr>
          <p:nvPr/>
        </p:nvSpPr>
        <p:spPr bwMode="auto">
          <a:xfrm>
            <a:off x="5925811" y="3105053"/>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rgbClr val="40404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5102751" y="2383942"/>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2">
              <a:lumMod val="2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10978550" y="4532353"/>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2">
              <a:lumMod val="2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10521018" y="4480132"/>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rgbClr val="59595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Oval 226"/>
          <p:cNvSpPr>
            <a:spLocks noChangeAspect="1"/>
          </p:cNvSpPr>
          <p:nvPr/>
        </p:nvSpPr>
        <p:spPr>
          <a:xfrm>
            <a:off x="745742" y="1882046"/>
            <a:ext cx="731520" cy="731520"/>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D360"/>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198850" y="357115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10099386" y="461237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7023290" y="315349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D36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440249" y="280222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223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250" fill="hold"/>
                                        <p:tgtEl>
                                          <p:spTgt spid="115"/>
                                        </p:tgtEl>
                                        <p:attrNameLst>
                                          <p:attrName>ppt_x</p:attrName>
                                        </p:attrNameLst>
                                      </p:cBhvr>
                                      <p:tavLst>
                                        <p:tav tm="0">
                                          <p:val>
                                            <p:strVal val="#ppt_x"/>
                                          </p:val>
                                        </p:tav>
                                        <p:tav tm="100000">
                                          <p:val>
                                            <p:strVal val="#ppt_x"/>
                                          </p:val>
                                        </p:tav>
                                      </p:tavLst>
                                    </p:anim>
                                    <p:anim calcmode="lin" valueType="num">
                                      <p:cBhvr additive="base">
                                        <p:cTn id="12" dur="250" fill="hold"/>
                                        <p:tgtEl>
                                          <p:spTgt spid="1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250" fill="hold"/>
                                        <p:tgtEl>
                                          <p:spTgt spid="113"/>
                                        </p:tgtEl>
                                        <p:attrNameLst>
                                          <p:attrName>ppt_x</p:attrName>
                                        </p:attrNameLst>
                                      </p:cBhvr>
                                      <p:tavLst>
                                        <p:tav tm="0">
                                          <p:val>
                                            <p:strVal val="#ppt_x"/>
                                          </p:val>
                                        </p:tav>
                                        <p:tav tm="100000">
                                          <p:val>
                                            <p:strVal val="#ppt_x"/>
                                          </p:val>
                                        </p:tav>
                                      </p:tavLst>
                                    </p:anim>
                                    <p:anim calcmode="lin" valueType="num">
                                      <p:cBhvr additive="base">
                                        <p:cTn id="17" dur="250" fill="hold"/>
                                        <p:tgtEl>
                                          <p:spTgt spid="11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12"/>
                                        </p:tgtEl>
                                        <p:attrNameLst>
                                          <p:attrName>style.visibility</p:attrName>
                                        </p:attrNameLst>
                                      </p:cBhvr>
                                      <p:to>
                                        <p:strVal val="visible"/>
                                      </p:to>
                                    </p:set>
                                    <p:anim calcmode="lin" valueType="num">
                                      <p:cBhvr additive="base">
                                        <p:cTn id="21" dur="250" fill="hold"/>
                                        <p:tgtEl>
                                          <p:spTgt spid="112"/>
                                        </p:tgtEl>
                                        <p:attrNameLst>
                                          <p:attrName>ppt_x</p:attrName>
                                        </p:attrNameLst>
                                      </p:cBhvr>
                                      <p:tavLst>
                                        <p:tav tm="0">
                                          <p:val>
                                            <p:strVal val="#ppt_x"/>
                                          </p:val>
                                        </p:tav>
                                        <p:tav tm="100000">
                                          <p:val>
                                            <p:strVal val="#ppt_x"/>
                                          </p:val>
                                        </p:tav>
                                      </p:tavLst>
                                    </p:anim>
                                    <p:anim calcmode="lin" valueType="num">
                                      <p:cBhvr additive="base">
                                        <p:cTn id="22" dur="250" fill="hold"/>
                                        <p:tgtEl>
                                          <p:spTgt spid="1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5"/>
                                        </p:tgtEl>
                                        <p:attrNameLst>
                                          <p:attrName>style.visibility</p:attrName>
                                        </p:attrNameLst>
                                      </p:cBhvr>
                                      <p:to>
                                        <p:strVal val="visible"/>
                                      </p:to>
                                    </p:set>
                                    <p:anim calcmode="lin" valueType="num">
                                      <p:cBhvr additive="base">
                                        <p:cTn id="26" dur="250" fill="hold"/>
                                        <p:tgtEl>
                                          <p:spTgt spid="105"/>
                                        </p:tgtEl>
                                        <p:attrNameLst>
                                          <p:attrName>ppt_x</p:attrName>
                                        </p:attrNameLst>
                                      </p:cBhvr>
                                      <p:tavLst>
                                        <p:tav tm="0">
                                          <p:val>
                                            <p:strVal val="#ppt_x"/>
                                          </p:val>
                                        </p:tav>
                                        <p:tav tm="100000">
                                          <p:val>
                                            <p:strVal val="#ppt_x"/>
                                          </p:val>
                                        </p:tav>
                                      </p:tavLst>
                                    </p:anim>
                                    <p:anim calcmode="lin" valueType="num">
                                      <p:cBhvr additive="base">
                                        <p:cTn id="27" dur="250" fill="hold"/>
                                        <p:tgtEl>
                                          <p:spTgt spid="10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04"/>
                                        </p:tgtEl>
                                        <p:attrNameLst>
                                          <p:attrName>style.visibility</p:attrName>
                                        </p:attrNameLst>
                                      </p:cBhvr>
                                      <p:to>
                                        <p:strVal val="visible"/>
                                      </p:to>
                                    </p:set>
                                    <p:anim calcmode="lin" valueType="num">
                                      <p:cBhvr additive="base">
                                        <p:cTn id="31" dur="250" fill="hold"/>
                                        <p:tgtEl>
                                          <p:spTgt spid="104"/>
                                        </p:tgtEl>
                                        <p:attrNameLst>
                                          <p:attrName>ppt_x</p:attrName>
                                        </p:attrNameLst>
                                      </p:cBhvr>
                                      <p:tavLst>
                                        <p:tav tm="0">
                                          <p:val>
                                            <p:strVal val="#ppt_x"/>
                                          </p:val>
                                        </p:tav>
                                        <p:tav tm="100000">
                                          <p:val>
                                            <p:strVal val="#ppt_x"/>
                                          </p:val>
                                        </p:tav>
                                      </p:tavLst>
                                    </p:anim>
                                    <p:anim calcmode="lin" valueType="num">
                                      <p:cBhvr additive="base">
                                        <p:cTn id="32" dur="250" fill="hold"/>
                                        <p:tgtEl>
                                          <p:spTgt spid="10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07"/>
                                        </p:tgtEl>
                                        <p:attrNameLst>
                                          <p:attrName>style.visibility</p:attrName>
                                        </p:attrNameLst>
                                      </p:cBhvr>
                                      <p:to>
                                        <p:strVal val="visible"/>
                                      </p:to>
                                    </p:set>
                                    <p:anim calcmode="lin" valueType="num">
                                      <p:cBhvr additive="base">
                                        <p:cTn id="36" dur="250" fill="hold"/>
                                        <p:tgtEl>
                                          <p:spTgt spid="107"/>
                                        </p:tgtEl>
                                        <p:attrNameLst>
                                          <p:attrName>ppt_x</p:attrName>
                                        </p:attrNameLst>
                                      </p:cBhvr>
                                      <p:tavLst>
                                        <p:tav tm="0">
                                          <p:val>
                                            <p:strVal val="#ppt_x"/>
                                          </p:val>
                                        </p:tav>
                                        <p:tav tm="100000">
                                          <p:val>
                                            <p:strVal val="#ppt_x"/>
                                          </p:val>
                                        </p:tav>
                                      </p:tavLst>
                                    </p:anim>
                                    <p:anim calcmode="lin" valueType="num">
                                      <p:cBhvr additive="base">
                                        <p:cTn id="37" dur="250" fill="hold"/>
                                        <p:tgtEl>
                                          <p:spTgt spid="107"/>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 calcmode="lin" valueType="num">
                                      <p:cBhvr additive="base">
                                        <p:cTn id="41" dur="250" fill="hold"/>
                                        <p:tgtEl>
                                          <p:spTgt spid="108"/>
                                        </p:tgtEl>
                                        <p:attrNameLst>
                                          <p:attrName>ppt_x</p:attrName>
                                        </p:attrNameLst>
                                      </p:cBhvr>
                                      <p:tavLst>
                                        <p:tav tm="0">
                                          <p:val>
                                            <p:strVal val="#ppt_x"/>
                                          </p:val>
                                        </p:tav>
                                        <p:tav tm="100000">
                                          <p:val>
                                            <p:strVal val="#ppt_x"/>
                                          </p:val>
                                        </p:tav>
                                      </p:tavLst>
                                    </p:anim>
                                    <p:anim calcmode="lin" valueType="num">
                                      <p:cBhvr additive="base">
                                        <p:cTn id="42" dur="250" fill="hold"/>
                                        <p:tgtEl>
                                          <p:spTgt spid="108"/>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additive="base">
                                        <p:cTn id="46" dur="250" fill="hold"/>
                                        <p:tgtEl>
                                          <p:spTgt spid="109"/>
                                        </p:tgtEl>
                                        <p:attrNameLst>
                                          <p:attrName>ppt_x</p:attrName>
                                        </p:attrNameLst>
                                      </p:cBhvr>
                                      <p:tavLst>
                                        <p:tav tm="0">
                                          <p:val>
                                            <p:strVal val="#ppt_x"/>
                                          </p:val>
                                        </p:tav>
                                        <p:tav tm="100000">
                                          <p:val>
                                            <p:strVal val="#ppt_x"/>
                                          </p:val>
                                        </p:tav>
                                      </p:tavLst>
                                    </p:anim>
                                    <p:anim calcmode="lin" valueType="num">
                                      <p:cBhvr additive="base">
                                        <p:cTn id="47" dur="250" fill="hold"/>
                                        <p:tgtEl>
                                          <p:spTgt spid="10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250" fill="hold"/>
                                        <p:tgtEl>
                                          <p:spTgt spid="110"/>
                                        </p:tgtEl>
                                        <p:attrNameLst>
                                          <p:attrName>ppt_x</p:attrName>
                                        </p:attrNameLst>
                                      </p:cBhvr>
                                      <p:tavLst>
                                        <p:tav tm="0">
                                          <p:val>
                                            <p:strVal val="#ppt_x"/>
                                          </p:val>
                                        </p:tav>
                                        <p:tav tm="100000">
                                          <p:val>
                                            <p:strVal val="#ppt_x"/>
                                          </p:val>
                                        </p:tav>
                                      </p:tavLst>
                                    </p:anim>
                                    <p:anim calcmode="lin" valueType="num">
                                      <p:cBhvr additive="base">
                                        <p:cTn id="52" dur="250" fill="hold"/>
                                        <p:tgtEl>
                                          <p:spTgt spid="11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additive="base">
                                        <p:cTn id="56" dur="250" fill="hold"/>
                                        <p:tgtEl>
                                          <p:spTgt spid="111"/>
                                        </p:tgtEl>
                                        <p:attrNameLst>
                                          <p:attrName>ppt_x</p:attrName>
                                        </p:attrNameLst>
                                      </p:cBhvr>
                                      <p:tavLst>
                                        <p:tav tm="0">
                                          <p:val>
                                            <p:strVal val="#ppt_x"/>
                                          </p:val>
                                        </p:tav>
                                        <p:tav tm="100000">
                                          <p:val>
                                            <p:strVal val="#ppt_x"/>
                                          </p:val>
                                        </p:tav>
                                      </p:tavLst>
                                    </p:anim>
                                    <p:anim calcmode="lin" valueType="num">
                                      <p:cBhvr additive="base">
                                        <p:cTn id="57" dur="250" fill="hold"/>
                                        <p:tgtEl>
                                          <p:spTgt spid="111"/>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250" fill="hold"/>
                                        <p:tgtEl>
                                          <p:spTgt spid="114"/>
                                        </p:tgtEl>
                                        <p:attrNameLst>
                                          <p:attrName>ppt_x</p:attrName>
                                        </p:attrNameLst>
                                      </p:cBhvr>
                                      <p:tavLst>
                                        <p:tav tm="0">
                                          <p:val>
                                            <p:strVal val="#ppt_x"/>
                                          </p:val>
                                        </p:tav>
                                        <p:tav tm="100000">
                                          <p:val>
                                            <p:strVal val="#ppt_x"/>
                                          </p:val>
                                        </p:tav>
                                      </p:tavLst>
                                    </p:anim>
                                    <p:anim calcmode="lin" valueType="num">
                                      <p:cBhvr additive="base">
                                        <p:cTn id="62" dur="25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16"/>
                                        </p:tgtEl>
                                        <p:attrNameLst>
                                          <p:attrName>style.visibility</p:attrName>
                                        </p:attrNameLst>
                                      </p:cBhvr>
                                      <p:to>
                                        <p:strVal val="visible"/>
                                      </p:to>
                                    </p:set>
                                    <p:anim calcmode="lin" valueType="num">
                                      <p:cBhvr additive="base">
                                        <p:cTn id="66" dur="250" fill="hold"/>
                                        <p:tgtEl>
                                          <p:spTgt spid="116"/>
                                        </p:tgtEl>
                                        <p:attrNameLst>
                                          <p:attrName>ppt_x</p:attrName>
                                        </p:attrNameLst>
                                      </p:cBhvr>
                                      <p:tavLst>
                                        <p:tav tm="0">
                                          <p:val>
                                            <p:strVal val="#ppt_x"/>
                                          </p:val>
                                        </p:tav>
                                        <p:tav tm="100000">
                                          <p:val>
                                            <p:strVal val="#ppt_x"/>
                                          </p:val>
                                        </p:tav>
                                      </p:tavLst>
                                    </p:anim>
                                    <p:anim calcmode="lin" valueType="num">
                                      <p:cBhvr additive="base">
                                        <p:cTn id="67" dur="250" fill="hold"/>
                                        <p:tgtEl>
                                          <p:spTgt spid="11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2" presetClass="entr" presetSubtype="8" fill="hold" grpId="0" nodeType="afterEffect">
                                  <p:stCondLst>
                                    <p:cond delay="0"/>
                                  </p:stCondLst>
                                  <p:childTnLst>
                                    <p:set>
                                      <p:cBhvr>
                                        <p:cTn id="70" dur="1" fill="hold">
                                          <p:stCondLst>
                                            <p:cond delay="0"/>
                                          </p:stCondLst>
                                        </p:cTn>
                                        <p:tgtEl>
                                          <p:spTgt spid="454"/>
                                        </p:tgtEl>
                                        <p:attrNameLst>
                                          <p:attrName>style.visibility</p:attrName>
                                        </p:attrNameLst>
                                      </p:cBhvr>
                                      <p:to>
                                        <p:strVal val="visible"/>
                                      </p:to>
                                    </p:set>
                                    <p:animEffect transition="in" filter="wipe(left)">
                                      <p:cBhvr>
                                        <p:cTn id="71" dur="1000"/>
                                        <p:tgtEl>
                                          <p:spTgt spid="454"/>
                                        </p:tgtEl>
                                      </p:cBhvr>
                                    </p:animEffect>
                                  </p:childTnLst>
                                </p:cTn>
                              </p:par>
                            </p:childTnLst>
                          </p:cTn>
                        </p:par>
                        <p:par>
                          <p:cTn id="72" fill="hold">
                            <p:stCondLst>
                              <p:cond delay="4750"/>
                            </p:stCondLst>
                            <p:childTnLst>
                              <p:par>
                                <p:cTn id="73" presetID="53" presetClass="entr" presetSubtype="16"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p:cTn id="75" dur="500" fill="hold"/>
                                        <p:tgtEl>
                                          <p:spTgt spid="28"/>
                                        </p:tgtEl>
                                        <p:attrNameLst>
                                          <p:attrName>ppt_w</p:attrName>
                                        </p:attrNameLst>
                                      </p:cBhvr>
                                      <p:tavLst>
                                        <p:tav tm="0">
                                          <p:val>
                                            <p:fltVal val="0"/>
                                          </p:val>
                                        </p:tav>
                                        <p:tav tm="100000">
                                          <p:val>
                                            <p:strVal val="#ppt_w"/>
                                          </p:val>
                                        </p:tav>
                                      </p:tavLst>
                                    </p:anim>
                                    <p:anim calcmode="lin" valueType="num">
                                      <p:cBhvr>
                                        <p:cTn id="76" dur="500" fill="hold"/>
                                        <p:tgtEl>
                                          <p:spTgt spid="28"/>
                                        </p:tgtEl>
                                        <p:attrNameLst>
                                          <p:attrName>ppt_h</p:attrName>
                                        </p:attrNameLst>
                                      </p:cBhvr>
                                      <p:tavLst>
                                        <p:tav tm="0">
                                          <p:val>
                                            <p:fltVal val="0"/>
                                          </p:val>
                                        </p:tav>
                                        <p:tav tm="100000">
                                          <p:val>
                                            <p:strVal val="#ppt_h"/>
                                          </p:val>
                                        </p:tav>
                                      </p:tavLst>
                                    </p:anim>
                                    <p:animEffect transition="in" filter="fade">
                                      <p:cBhvr>
                                        <p:cTn id="77" dur="500"/>
                                        <p:tgtEl>
                                          <p:spTgt spid="28"/>
                                        </p:tgtEl>
                                      </p:cBhvr>
                                    </p:animEffect>
                                  </p:childTnLst>
                                </p:cTn>
                              </p:par>
                            </p:childTnLst>
                          </p:cTn>
                        </p:par>
                        <p:par>
                          <p:cTn id="78" fill="hold">
                            <p:stCondLst>
                              <p:cond delay="5250"/>
                            </p:stCondLst>
                            <p:childTnLst>
                              <p:par>
                                <p:cTn id="79" presetID="45" presetClass="entr" presetSubtype="0" fill="hold" grpId="0" nodeType="afterEffect">
                                  <p:stCondLst>
                                    <p:cond delay="0"/>
                                  </p:stCondLst>
                                  <p:childTnLst>
                                    <p:set>
                                      <p:cBhvr>
                                        <p:cTn id="80" dur="1" fill="hold">
                                          <p:stCondLst>
                                            <p:cond delay="0"/>
                                          </p:stCondLst>
                                        </p:cTn>
                                        <p:tgtEl>
                                          <p:spTgt spid="100"/>
                                        </p:tgtEl>
                                        <p:attrNameLst>
                                          <p:attrName>style.visibility</p:attrName>
                                        </p:attrNameLst>
                                      </p:cBhvr>
                                      <p:to>
                                        <p:strVal val="visible"/>
                                      </p:to>
                                    </p:set>
                                    <p:animEffect transition="in" filter="fade">
                                      <p:cBhvr>
                                        <p:cTn id="81" dur="2000"/>
                                        <p:tgtEl>
                                          <p:spTgt spid="100"/>
                                        </p:tgtEl>
                                      </p:cBhvr>
                                    </p:animEffect>
                                    <p:anim calcmode="lin" valueType="num">
                                      <p:cBhvr>
                                        <p:cTn id="82" dur="2000" fill="hold"/>
                                        <p:tgtEl>
                                          <p:spTgt spid="100"/>
                                        </p:tgtEl>
                                        <p:attrNameLst>
                                          <p:attrName>ppt_w</p:attrName>
                                        </p:attrNameLst>
                                      </p:cBhvr>
                                      <p:tavLst>
                                        <p:tav tm="0" fmla="#ppt_w*sin(2.5*pi*$)">
                                          <p:val>
                                            <p:fltVal val="0"/>
                                          </p:val>
                                        </p:tav>
                                        <p:tav tm="100000">
                                          <p:val>
                                            <p:fltVal val="1"/>
                                          </p:val>
                                        </p:tav>
                                      </p:tavLst>
                                    </p:anim>
                                    <p:anim calcmode="lin" valueType="num">
                                      <p:cBhvr>
                                        <p:cTn id="83" dur="2000" fill="hold"/>
                                        <p:tgtEl>
                                          <p:spTgt spid="100"/>
                                        </p:tgtEl>
                                        <p:attrNameLst>
                                          <p:attrName>ppt_h</p:attrName>
                                        </p:attrNameLst>
                                      </p:cBhvr>
                                      <p:tavLst>
                                        <p:tav tm="0">
                                          <p:val>
                                            <p:strVal val="#ppt_h"/>
                                          </p:val>
                                        </p:tav>
                                        <p:tav tm="100000">
                                          <p:val>
                                            <p:strVal val="#ppt_h"/>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227"/>
                                        </p:tgtEl>
                                        <p:attrNameLst>
                                          <p:attrName>style.visibility</p:attrName>
                                        </p:attrNameLst>
                                      </p:cBhvr>
                                      <p:to>
                                        <p:strVal val="visible"/>
                                      </p:to>
                                    </p:set>
                                    <p:anim calcmode="lin" valueType="num">
                                      <p:cBhvr>
                                        <p:cTn id="86" dur="500" fill="hold"/>
                                        <p:tgtEl>
                                          <p:spTgt spid="227"/>
                                        </p:tgtEl>
                                        <p:attrNameLst>
                                          <p:attrName>ppt_w</p:attrName>
                                        </p:attrNameLst>
                                      </p:cBhvr>
                                      <p:tavLst>
                                        <p:tav tm="0">
                                          <p:val>
                                            <p:fltVal val="0"/>
                                          </p:val>
                                        </p:tav>
                                        <p:tav tm="100000">
                                          <p:val>
                                            <p:strVal val="#ppt_w"/>
                                          </p:val>
                                        </p:tav>
                                      </p:tavLst>
                                    </p:anim>
                                    <p:anim calcmode="lin" valueType="num">
                                      <p:cBhvr>
                                        <p:cTn id="87" dur="500" fill="hold"/>
                                        <p:tgtEl>
                                          <p:spTgt spid="227"/>
                                        </p:tgtEl>
                                        <p:attrNameLst>
                                          <p:attrName>ppt_h</p:attrName>
                                        </p:attrNameLst>
                                      </p:cBhvr>
                                      <p:tavLst>
                                        <p:tav tm="0">
                                          <p:val>
                                            <p:fltVal val="0"/>
                                          </p:val>
                                        </p:tav>
                                        <p:tav tm="100000">
                                          <p:val>
                                            <p:strVal val="#ppt_h"/>
                                          </p:val>
                                        </p:tav>
                                      </p:tavLst>
                                    </p:anim>
                                    <p:animEffect transition="in" filter="fade">
                                      <p:cBhvr>
                                        <p:cTn id="88" dur="500"/>
                                        <p:tgtEl>
                                          <p:spTgt spid="227"/>
                                        </p:tgtEl>
                                      </p:cBhvr>
                                    </p:animEffect>
                                  </p:childTnLst>
                                </p:cTn>
                              </p:par>
                              <p:par>
                                <p:cTn id="89" presetID="42" presetClass="entr" presetSubtype="0" fill="hold" grpId="0" nodeType="withEffect">
                                  <p:stCondLst>
                                    <p:cond delay="500"/>
                                  </p:stCondLst>
                                  <p:childTnLst>
                                    <p:set>
                                      <p:cBhvr>
                                        <p:cTn id="90" dur="1" fill="hold">
                                          <p:stCondLst>
                                            <p:cond delay="0"/>
                                          </p:stCondLst>
                                        </p:cTn>
                                        <p:tgtEl>
                                          <p:spTgt spid="225"/>
                                        </p:tgtEl>
                                        <p:attrNameLst>
                                          <p:attrName>style.visibility</p:attrName>
                                        </p:attrNameLst>
                                      </p:cBhvr>
                                      <p:to>
                                        <p:strVal val="visible"/>
                                      </p:to>
                                    </p:set>
                                    <p:animEffect transition="in" filter="fade">
                                      <p:cBhvr>
                                        <p:cTn id="91" dur="1000"/>
                                        <p:tgtEl>
                                          <p:spTgt spid="225"/>
                                        </p:tgtEl>
                                      </p:cBhvr>
                                    </p:animEffect>
                                    <p:anim calcmode="lin" valueType="num">
                                      <p:cBhvr>
                                        <p:cTn id="92" dur="1000" fill="hold"/>
                                        <p:tgtEl>
                                          <p:spTgt spid="225"/>
                                        </p:tgtEl>
                                        <p:attrNameLst>
                                          <p:attrName>ppt_x</p:attrName>
                                        </p:attrNameLst>
                                      </p:cBhvr>
                                      <p:tavLst>
                                        <p:tav tm="0">
                                          <p:val>
                                            <p:strVal val="#ppt_x"/>
                                          </p:val>
                                        </p:tav>
                                        <p:tav tm="100000">
                                          <p:val>
                                            <p:strVal val="#ppt_x"/>
                                          </p:val>
                                        </p:tav>
                                      </p:tavLst>
                                    </p:anim>
                                    <p:anim calcmode="lin" valueType="num">
                                      <p:cBhvr>
                                        <p:cTn id="93" dur="1000" fill="hold"/>
                                        <p:tgtEl>
                                          <p:spTgt spid="225"/>
                                        </p:tgtEl>
                                        <p:attrNameLst>
                                          <p:attrName>ppt_y</p:attrName>
                                        </p:attrNameLst>
                                      </p:cBhvr>
                                      <p:tavLst>
                                        <p:tav tm="0">
                                          <p:val>
                                            <p:strVal val="#ppt_y+.1"/>
                                          </p:val>
                                        </p:tav>
                                        <p:tav tm="100000">
                                          <p:val>
                                            <p:strVal val="#ppt_y"/>
                                          </p:val>
                                        </p:tav>
                                      </p:tavLst>
                                    </p:anim>
                                  </p:childTnLst>
                                </p:cTn>
                              </p:par>
                            </p:childTnLst>
                          </p:cTn>
                        </p:par>
                        <p:par>
                          <p:cTn id="94" fill="hold">
                            <p:stCondLst>
                              <p:cond delay="7250"/>
                            </p:stCondLst>
                            <p:childTnLst>
                              <p:par>
                                <p:cTn id="95" presetID="53" presetClass="entr" presetSubtype="16" fill="hold" grpId="0" nodeType="afterEffect">
                                  <p:stCondLst>
                                    <p:cond delay="0"/>
                                  </p:stCondLst>
                                  <p:childTnLst>
                                    <p:set>
                                      <p:cBhvr>
                                        <p:cTn id="96" dur="1" fill="hold">
                                          <p:stCondLst>
                                            <p:cond delay="0"/>
                                          </p:stCondLst>
                                        </p:cTn>
                                        <p:tgtEl>
                                          <p:spTgt spid="350"/>
                                        </p:tgtEl>
                                        <p:attrNameLst>
                                          <p:attrName>style.visibility</p:attrName>
                                        </p:attrNameLst>
                                      </p:cBhvr>
                                      <p:to>
                                        <p:strVal val="visible"/>
                                      </p:to>
                                    </p:set>
                                    <p:anim calcmode="lin" valueType="num">
                                      <p:cBhvr>
                                        <p:cTn id="97" dur="500" fill="hold"/>
                                        <p:tgtEl>
                                          <p:spTgt spid="350"/>
                                        </p:tgtEl>
                                        <p:attrNameLst>
                                          <p:attrName>ppt_w</p:attrName>
                                        </p:attrNameLst>
                                      </p:cBhvr>
                                      <p:tavLst>
                                        <p:tav tm="0">
                                          <p:val>
                                            <p:fltVal val="0"/>
                                          </p:val>
                                        </p:tav>
                                        <p:tav tm="100000">
                                          <p:val>
                                            <p:strVal val="#ppt_w"/>
                                          </p:val>
                                        </p:tav>
                                      </p:tavLst>
                                    </p:anim>
                                    <p:anim calcmode="lin" valueType="num">
                                      <p:cBhvr>
                                        <p:cTn id="98" dur="500" fill="hold"/>
                                        <p:tgtEl>
                                          <p:spTgt spid="350"/>
                                        </p:tgtEl>
                                        <p:attrNameLst>
                                          <p:attrName>ppt_h</p:attrName>
                                        </p:attrNameLst>
                                      </p:cBhvr>
                                      <p:tavLst>
                                        <p:tav tm="0">
                                          <p:val>
                                            <p:fltVal val="0"/>
                                          </p:val>
                                        </p:tav>
                                        <p:tav tm="100000">
                                          <p:val>
                                            <p:strVal val="#ppt_h"/>
                                          </p:val>
                                        </p:tav>
                                      </p:tavLst>
                                    </p:anim>
                                    <p:animEffect transition="in" filter="fade">
                                      <p:cBhvr>
                                        <p:cTn id="99" dur="500"/>
                                        <p:tgtEl>
                                          <p:spTgt spid="350"/>
                                        </p:tgtEl>
                                      </p:cBhvr>
                                    </p:animEffect>
                                  </p:childTnLst>
                                </p:cTn>
                              </p:par>
                            </p:childTnLst>
                          </p:cTn>
                        </p:par>
                        <p:par>
                          <p:cTn id="100" fill="hold">
                            <p:stCondLst>
                              <p:cond delay="7750"/>
                            </p:stCondLst>
                            <p:childTnLst>
                              <p:par>
                                <p:cTn id="101" presetID="45" presetClass="entr" presetSubtype="0" fill="hold" grpId="0" nodeType="afterEffect">
                                  <p:stCondLst>
                                    <p:cond delay="0"/>
                                  </p:stCondLst>
                                  <p:childTnLst>
                                    <p:set>
                                      <p:cBhvr>
                                        <p:cTn id="102" dur="1" fill="hold">
                                          <p:stCondLst>
                                            <p:cond delay="0"/>
                                          </p:stCondLst>
                                        </p:cTn>
                                        <p:tgtEl>
                                          <p:spTgt spid="99"/>
                                        </p:tgtEl>
                                        <p:attrNameLst>
                                          <p:attrName>style.visibility</p:attrName>
                                        </p:attrNameLst>
                                      </p:cBhvr>
                                      <p:to>
                                        <p:strVal val="visible"/>
                                      </p:to>
                                    </p:set>
                                    <p:animEffect transition="in" filter="fade">
                                      <p:cBhvr>
                                        <p:cTn id="103" dur="2000"/>
                                        <p:tgtEl>
                                          <p:spTgt spid="99"/>
                                        </p:tgtEl>
                                      </p:cBhvr>
                                    </p:animEffect>
                                    <p:anim calcmode="lin" valueType="num">
                                      <p:cBhvr>
                                        <p:cTn id="104" dur="2000" fill="hold"/>
                                        <p:tgtEl>
                                          <p:spTgt spid="99"/>
                                        </p:tgtEl>
                                        <p:attrNameLst>
                                          <p:attrName>ppt_w</p:attrName>
                                        </p:attrNameLst>
                                      </p:cBhvr>
                                      <p:tavLst>
                                        <p:tav tm="0" fmla="#ppt_w*sin(2.5*pi*$)">
                                          <p:val>
                                            <p:fltVal val="0"/>
                                          </p:val>
                                        </p:tav>
                                        <p:tav tm="100000">
                                          <p:val>
                                            <p:fltVal val="1"/>
                                          </p:val>
                                        </p:tav>
                                      </p:tavLst>
                                    </p:anim>
                                    <p:anim calcmode="lin" valueType="num">
                                      <p:cBhvr>
                                        <p:cTn id="105" dur="2000" fill="hold"/>
                                        <p:tgtEl>
                                          <p:spTgt spid="99"/>
                                        </p:tgtEl>
                                        <p:attrNameLst>
                                          <p:attrName>ppt_h</p:attrName>
                                        </p:attrNameLst>
                                      </p:cBhvr>
                                      <p:tavLst>
                                        <p:tav tm="0">
                                          <p:val>
                                            <p:strVal val="#ppt_h"/>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231"/>
                                        </p:tgtEl>
                                        <p:attrNameLst>
                                          <p:attrName>style.visibility</p:attrName>
                                        </p:attrNameLst>
                                      </p:cBhvr>
                                      <p:to>
                                        <p:strVal val="visible"/>
                                      </p:to>
                                    </p:set>
                                    <p:anim calcmode="lin" valueType="num">
                                      <p:cBhvr>
                                        <p:cTn id="108" dur="500" fill="hold"/>
                                        <p:tgtEl>
                                          <p:spTgt spid="231"/>
                                        </p:tgtEl>
                                        <p:attrNameLst>
                                          <p:attrName>ppt_w</p:attrName>
                                        </p:attrNameLst>
                                      </p:cBhvr>
                                      <p:tavLst>
                                        <p:tav tm="0">
                                          <p:val>
                                            <p:fltVal val="0"/>
                                          </p:val>
                                        </p:tav>
                                        <p:tav tm="100000">
                                          <p:val>
                                            <p:strVal val="#ppt_w"/>
                                          </p:val>
                                        </p:tav>
                                      </p:tavLst>
                                    </p:anim>
                                    <p:anim calcmode="lin" valueType="num">
                                      <p:cBhvr>
                                        <p:cTn id="109" dur="500" fill="hold"/>
                                        <p:tgtEl>
                                          <p:spTgt spid="231"/>
                                        </p:tgtEl>
                                        <p:attrNameLst>
                                          <p:attrName>ppt_h</p:attrName>
                                        </p:attrNameLst>
                                      </p:cBhvr>
                                      <p:tavLst>
                                        <p:tav tm="0">
                                          <p:val>
                                            <p:fltVal val="0"/>
                                          </p:val>
                                        </p:tav>
                                        <p:tav tm="100000">
                                          <p:val>
                                            <p:strVal val="#ppt_h"/>
                                          </p:val>
                                        </p:tav>
                                      </p:tavLst>
                                    </p:anim>
                                    <p:animEffect transition="in" filter="fade">
                                      <p:cBhvr>
                                        <p:cTn id="110" dur="500"/>
                                        <p:tgtEl>
                                          <p:spTgt spid="231"/>
                                        </p:tgtEl>
                                      </p:cBhvr>
                                    </p:animEffect>
                                  </p:childTnLst>
                                </p:cTn>
                              </p:par>
                              <p:par>
                                <p:cTn id="111" presetID="42" presetClass="entr" presetSubtype="0" fill="hold" grpId="0" nodeType="withEffect">
                                  <p:stCondLst>
                                    <p:cond delay="500"/>
                                  </p:stCondLst>
                                  <p:childTnLst>
                                    <p:set>
                                      <p:cBhvr>
                                        <p:cTn id="112" dur="1" fill="hold">
                                          <p:stCondLst>
                                            <p:cond delay="0"/>
                                          </p:stCondLst>
                                        </p:cTn>
                                        <p:tgtEl>
                                          <p:spTgt spid="229"/>
                                        </p:tgtEl>
                                        <p:attrNameLst>
                                          <p:attrName>style.visibility</p:attrName>
                                        </p:attrNameLst>
                                      </p:cBhvr>
                                      <p:to>
                                        <p:strVal val="visible"/>
                                      </p:to>
                                    </p:set>
                                    <p:animEffect transition="in" filter="fade">
                                      <p:cBhvr>
                                        <p:cTn id="113" dur="1000"/>
                                        <p:tgtEl>
                                          <p:spTgt spid="229"/>
                                        </p:tgtEl>
                                      </p:cBhvr>
                                    </p:animEffect>
                                    <p:anim calcmode="lin" valueType="num">
                                      <p:cBhvr>
                                        <p:cTn id="114" dur="1000" fill="hold"/>
                                        <p:tgtEl>
                                          <p:spTgt spid="229"/>
                                        </p:tgtEl>
                                        <p:attrNameLst>
                                          <p:attrName>ppt_x</p:attrName>
                                        </p:attrNameLst>
                                      </p:cBhvr>
                                      <p:tavLst>
                                        <p:tav tm="0">
                                          <p:val>
                                            <p:strVal val="#ppt_x"/>
                                          </p:val>
                                        </p:tav>
                                        <p:tav tm="100000">
                                          <p:val>
                                            <p:strVal val="#ppt_x"/>
                                          </p:val>
                                        </p:tav>
                                      </p:tavLst>
                                    </p:anim>
                                    <p:anim calcmode="lin" valueType="num">
                                      <p:cBhvr>
                                        <p:cTn id="115" dur="1000" fill="hold"/>
                                        <p:tgtEl>
                                          <p:spTgt spid="229"/>
                                        </p:tgtEl>
                                        <p:attrNameLst>
                                          <p:attrName>ppt_y</p:attrName>
                                        </p:attrNameLst>
                                      </p:cBhvr>
                                      <p:tavLst>
                                        <p:tav tm="0">
                                          <p:val>
                                            <p:strVal val="#ppt_y+.1"/>
                                          </p:val>
                                        </p:tav>
                                        <p:tav tm="100000">
                                          <p:val>
                                            <p:strVal val="#ppt_y"/>
                                          </p:val>
                                        </p:tav>
                                      </p:tavLst>
                                    </p:anim>
                                  </p:childTnLst>
                                </p:cTn>
                              </p:par>
                            </p:childTnLst>
                          </p:cTn>
                        </p:par>
                        <p:par>
                          <p:cTn id="116" fill="hold">
                            <p:stCondLst>
                              <p:cond delay="9750"/>
                            </p:stCondLst>
                            <p:childTnLst>
                              <p:par>
                                <p:cTn id="117" presetID="53" presetClass="entr" presetSubtype="16" fill="hold" grpId="0" nodeType="afterEffect">
                                  <p:stCondLst>
                                    <p:cond delay="0"/>
                                  </p:stCondLst>
                                  <p:childTnLst>
                                    <p:set>
                                      <p:cBhvr>
                                        <p:cTn id="118" dur="1" fill="hold">
                                          <p:stCondLst>
                                            <p:cond delay="0"/>
                                          </p:stCondLst>
                                        </p:cTn>
                                        <p:tgtEl>
                                          <p:spTgt spid="449"/>
                                        </p:tgtEl>
                                        <p:attrNameLst>
                                          <p:attrName>style.visibility</p:attrName>
                                        </p:attrNameLst>
                                      </p:cBhvr>
                                      <p:to>
                                        <p:strVal val="visible"/>
                                      </p:to>
                                    </p:set>
                                    <p:anim calcmode="lin" valueType="num">
                                      <p:cBhvr>
                                        <p:cTn id="119" dur="500" fill="hold"/>
                                        <p:tgtEl>
                                          <p:spTgt spid="449"/>
                                        </p:tgtEl>
                                        <p:attrNameLst>
                                          <p:attrName>ppt_w</p:attrName>
                                        </p:attrNameLst>
                                      </p:cBhvr>
                                      <p:tavLst>
                                        <p:tav tm="0">
                                          <p:val>
                                            <p:fltVal val="0"/>
                                          </p:val>
                                        </p:tav>
                                        <p:tav tm="100000">
                                          <p:val>
                                            <p:strVal val="#ppt_w"/>
                                          </p:val>
                                        </p:tav>
                                      </p:tavLst>
                                    </p:anim>
                                    <p:anim calcmode="lin" valueType="num">
                                      <p:cBhvr>
                                        <p:cTn id="120" dur="500" fill="hold"/>
                                        <p:tgtEl>
                                          <p:spTgt spid="449"/>
                                        </p:tgtEl>
                                        <p:attrNameLst>
                                          <p:attrName>ppt_h</p:attrName>
                                        </p:attrNameLst>
                                      </p:cBhvr>
                                      <p:tavLst>
                                        <p:tav tm="0">
                                          <p:val>
                                            <p:fltVal val="0"/>
                                          </p:val>
                                        </p:tav>
                                        <p:tav tm="100000">
                                          <p:val>
                                            <p:strVal val="#ppt_h"/>
                                          </p:val>
                                        </p:tav>
                                      </p:tavLst>
                                    </p:anim>
                                    <p:animEffect transition="in" filter="fade">
                                      <p:cBhvr>
                                        <p:cTn id="121" dur="500"/>
                                        <p:tgtEl>
                                          <p:spTgt spid="449"/>
                                        </p:tgtEl>
                                      </p:cBhvr>
                                    </p:animEffect>
                                  </p:childTnLst>
                                </p:cTn>
                              </p:par>
                            </p:childTnLst>
                          </p:cTn>
                        </p:par>
                        <p:par>
                          <p:cTn id="122" fill="hold">
                            <p:stCondLst>
                              <p:cond delay="10250"/>
                            </p:stCondLst>
                            <p:childTnLst>
                              <p:par>
                                <p:cTn id="123" presetID="45" presetClass="entr" presetSubtype="0" fill="hold" grpId="0" nodeType="afterEffect">
                                  <p:stCondLst>
                                    <p:cond delay="0"/>
                                  </p:stCondLst>
                                  <p:childTnLst>
                                    <p:set>
                                      <p:cBhvr>
                                        <p:cTn id="124" dur="1" fill="hold">
                                          <p:stCondLst>
                                            <p:cond delay="0"/>
                                          </p:stCondLst>
                                        </p:cTn>
                                        <p:tgtEl>
                                          <p:spTgt spid="101"/>
                                        </p:tgtEl>
                                        <p:attrNameLst>
                                          <p:attrName>style.visibility</p:attrName>
                                        </p:attrNameLst>
                                      </p:cBhvr>
                                      <p:to>
                                        <p:strVal val="visible"/>
                                      </p:to>
                                    </p:set>
                                    <p:animEffect transition="in" filter="fade">
                                      <p:cBhvr>
                                        <p:cTn id="125" dur="2000"/>
                                        <p:tgtEl>
                                          <p:spTgt spid="101"/>
                                        </p:tgtEl>
                                      </p:cBhvr>
                                    </p:animEffect>
                                    <p:anim calcmode="lin" valueType="num">
                                      <p:cBhvr>
                                        <p:cTn id="126" dur="2000" fill="hold"/>
                                        <p:tgtEl>
                                          <p:spTgt spid="101"/>
                                        </p:tgtEl>
                                        <p:attrNameLst>
                                          <p:attrName>ppt_w</p:attrName>
                                        </p:attrNameLst>
                                      </p:cBhvr>
                                      <p:tavLst>
                                        <p:tav tm="0" fmla="#ppt_w*sin(2.5*pi*$)">
                                          <p:val>
                                            <p:fltVal val="0"/>
                                          </p:val>
                                        </p:tav>
                                        <p:tav tm="100000">
                                          <p:val>
                                            <p:fltVal val="1"/>
                                          </p:val>
                                        </p:tav>
                                      </p:tavLst>
                                    </p:anim>
                                    <p:anim calcmode="lin" valueType="num">
                                      <p:cBhvr>
                                        <p:cTn id="127" dur="2000" fill="hold"/>
                                        <p:tgtEl>
                                          <p:spTgt spid="101"/>
                                        </p:tgtEl>
                                        <p:attrNameLst>
                                          <p:attrName>ppt_h</p:attrName>
                                        </p:attrNameLst>
                                      </p:cBhvr>
                                      <p:tavLst>
                                        <p:tav tm="0">
                                          <p:val>
                                            <p:strVal val="#ppt_h"/>
                                          </p:val>
                                        </p:tav>
                                        <p:tav tm="100000">
                                          <p:val>
                                            <p:strVal val="#ppt_h"/>
                                          </p:val>
                                        </p:tav>
                                      </p:tavLst>
                                    </p:anim>
                                  </p:childTnLst>
                                </p:cTn>
                              </p:par>
                              <p:par>
                                <p:cTn id="128" presetID="53" presetClass="entr" presetSubtype="16" fill="hold" grpId="0" nodeType="withEffect">
                                  <p:stCondLst>
                                    <p:cond delay="0"/>
                                  </p:stCondLst>
                                  <p:childTnLst>
                                    <p:set>
                                      <p:cBhvr>
                                        <p:cTn id="129" dur="1" fill="hold">
                                          <p:stCondLst>
                                            <p:cond delay="0"/>
                                          </p:stCondLst>
                                        </p:cTn>
                                        <p:tgtEl>
                                          <p:spTgt spid="240"/>
                                        </p:tgtEl>
                                        <p:attrNameLst>
                                          <p:attrName>style.visibility</p:attrName>
                                        </p:attrNameLst>
                                      </p:cBhvr>
                                      <p:to>
                                        <p:strVal val="visible"/>
                                      </p:to>
                                    </p:set>
                                    <p:anim calcmode="lin" valueType="num">
                                      <p:cBhvr>
                                        <p:cTn id="130" dur="500" fill="hold"/>
                                        <p:tgtEl>
                                          <p:spTgt spid="240"/>
                                        </p:tgtEl>
                                        <p:attrNameLst>
                                          <p:attrName>ppt_w</p:attrName>
                                        </p:attrNameLst>
                                      </p:cBhvr>
                                      <p:tavLst>
                                        <p:tav tm="0">
                                          <p:val>
                                            <p:fltVal val="0"/>
                                          </p:val>
                                        </p:tav>
                                        <p:tav tm="100000">
                                          <p:val>
                                            <p:strVal val="#ppt_w"/>
                                          </p:val>
                                        </p:tav>
                                      </p:tavLst>
                                    </p:anim>
                                    <p:anim calcmode="lin" valueType="num">
                                      <p:cBhvr>
                                        <p:cTn id="131" dur="500" fill="hold"/>
                                        <p:tgtEl>
                                          <p:spTgt spid="240"/>
                                        </p:tgtEl>
                                        <p:attrNameLst>
                                          <p:attrName>ppt_h</p:attrName>
                                        </p:attrNameLst>
                                      </p:cBhvr>
                                      <p:tavLst>
                                        <p:tav tm="0">
                                          <p:val>
                                            <p:fltVal val="0"/>
                                          </p:val>
                                        </p:tav>
                                        <p:tav tm="100000">
                                          <p:val>
                                            <p:strVal val="#ppt_h"/>
                                          </p:val>
                                        </p:tav>
                                      </p:tavLst>
                                    </p:anim>
                                    <p:animEffect transition="in" filter="fade">
                                      <p:cBhvr>
                                        <p:cTn id="132" dur="500"/>
                                        <p:tgtEl>
                                          <p:spTgt spid="240"/>
                                        </p:tgtEl>
                                      </p:cBhvr>
                                    </p:animEffect>
                                  </p:childTnLst>
                                </p:cTn>
                              </p:par>
                              <p:par>
                                <p:cTn id="133" presetID="42" presetClass="entr" presetSubtype="0" fill="hold" grpId="0" nodeType="withEffect">
                                  <p:stCondLst>
                                    <p:cond delay="500"/>
                                  </p:stCondLst>
                                  <p:childTnLst>
                                    <p:set>
                                      <p:cBhvr>
                                        <p:cTn id="134" dur="1" fill="hold">
                                          <p:stCondLst>
                                            <p:cond delay="0"/>
                                          </p:stCondLst>
                                        </p:cTn>
                                        <p:tgtEl>
                                          <p:spTgt spid="237"/>
                                        </p:tgtEl>
                                        <p:attrNameLst>
                                          <p:attrName>style.visibility</p:attrName>
                                        </p:attrNameLst>
                                      </p:cBhvr>
                                      <p:to>
                                        <p:strVal val="visible"/>
                                      </p:to>
                                    </p:set>
                                    <p:animEffect transition="in" filter="fade">
                                      <p:cBhvr>
                                        <p:cTn id="135" dur="1000"/>
                                        <p:tgtEl>
                                          <p:spTgt spid="237"/>
                                        </p:tgtEl>
                                      </p:cBhvr>
                                    </p:animEffect>
                                    <p:anim calcmode="lin" valueType="num">
                                      <p:cBhvr>
                                        <p:cTn id="136" dur="1000" fill="hold"/>
                                        <p:tgtEl>
                                          <p:spTgt spid="237"/>
                                        </p:tgtEl>
                                        <p:attrNameLst>
                                          <p:attrName>ppt_x</p:attrName>
                                        </p:attrNameLst>
                                      </p:cBhvr>
                                      <p:tavLst>
                                        <p:tav tm="0">
                                          <p:val>
                                            <p:strVal val="#ppt_x"/>
                                          </p:val>
                                        </p:tav>
                                        <p:tav tm="100000">
                                          <p:val>
                                            <p:strVal val="#ppt_x"/>
                                          </p:val>
                                        </p:tav>
                                      </p:tavLst>
                                    </p:anim>
                                    <p:anim calcmode="lin" valueType="num">
                                      <p:cBhvr>
                                        <p:cTn id="137" dur="1000" fill="hold"/>
                                        <p:tgtEl>
                                          <p:spTgt spid="237"/>
                                        </p:tgtEl>
                                        <p:attrNameLst>
                                          <p:attrName>ppt_y</p:attrName>
                                        </p:attrNameLst>
                                      </p:cBhvr>
                                      <p:tavLst>
                                        <p:tav tm="0">
                                          <p:val>
                                            <p:strVal val="#ppt_y+.1"/>
                                          </p:val>
                                        </p:tav>
                                        <p:tav tm="100000">
                                          <p:val>
                                            <p:strVal val="#ppt_y"/>
                                          </p:val>
                                        </p:tav>
                                      </p:tavLst>
                                    </p:anim>
                                  </p:childTnLst>
                                </p:cTn>
                              </p:par>
                            </p:childTnLst>
                          </p:cTn>
                        </p:par>
                        <p:par>
                          <p:cTn id="138" fill="hold">
                            <p:stCondLst>
                              <p:cond delay="12250"/>
                            </p:stCondLst>
                            <p:childTnLst>
                              <p:par>
                                <p:cTn id="139" presetID="53" presetClass="entr" presetSubtype="16" fill="hold" grpId="0" nodeType="afterEffect">
                                  <p:stCondLst>
                                    <p:cond delay="0"/>
                                  </p:stCondLst>
                                  <p:childTnLst>
                                    <p:set>
                                      <p:cBhvr>
                                        <p:cTn id="140" dur="1" fill="hold">
                                          <p:stCondLst>
                                            <p:cond delay="0"/>
                                          </p:stCondLst>
                                        </p:cTn>
                                        <p:tgtEl>
                                          <p:spTgt spid="450"/>
                                        </p:tgtEl>
                                        <p:attrNameLst>
                                          <p:attrName>style.visibility</p:attrName>
                                        </p:attrNameLst>
                                      </p:cBhvr>
                                      <p:to>
                                        <p:strVal val="visible"/>
                                      </p:to>
                                    </p:set>
                                    <p:anim calcmode="lin" valueType="num">
                                      <p:cBhvr>
                                        <p:cTn id="141" dur="500" fill="hold"/>
                                        <p:tgtEl>
                                          <p:spTgt spid="450"/>
                                        </p:tgtEl>
                                        <p:attrNameLst>
                                          <p:attrName>ppt_w</p:attrName>
                                        </p:attrNameLst>
                                      </p:cBhvr>
                                      <p:tavLst>
                                        <p:tav tm="0">
                                          <p:val>
                                            <p:fltVal val="0"/>
                                          </p:val>
                                        </p:tav>
                                        <p:tav tm="100000">
                                          <p:val>
                                            <p:strVal val="#ppt_w"/>
                                          </p:val>
                                        </p:tav>
                                      </p:tavLst>
                                    </p:anim>
                                    <p:anim calcmode="lin" valueType="num">
                                      <p:cBhvr>
                                        <p:cTn id="142" dur="500" fill="hold"/>
                                        <p:tgtEl>
                                          <p:spTgt spid="450"/>
                                        </p:tgtEl>
                                        <p:attrNameLst>
                                          <p:attrName>ppt_h</p:attrName>
                                        </p:attrNameLst>
                                      </p:cBhvr>
                                      <p:tavLst>
                                        <p:tav tm="0">
                                          <p:val>
                                            <p:fltVal val="0"/>
                                          </p:val>
                                        </p:tav>
                                        <p:tav tm="100000">
                                          <p:val>
                                            <p:strVal val="#ppt_h"/>
                                          </p:val>
                                        </p:tav>
                                      </p:tavLst>
                                    </p:anim>
                                    <p:animEffect transition="in" filter="fade">
                                      <p:cBhvr>
                                        <p:cTn id="143" dur="500"/>
                                        <p:tgtEl>
                                          <p:spTgt spid="450"/>
                                        </p:tgtEl>
                                      </p:cBhvr>
                                    </p:animEffect>
                                  </p:childTnLst>
                                </p:cTn>
                              </p:par>
                            </p:childTnLst>
                          </p:cTn>
                        </p:par>
                        <p:par>
                          <p:cTn id="144" fill="hold">
                            <p:stCondLst>
                              <p:cond delay="12750"/>
                            </p:stCondLst>
                            <p:childTnLst>
                              <p:par>
                                <p:cTn id="145" presetID="45" presetClass="entr" presetSubtype="0" fill="hold" grpId="0" nodeType="afterEffect">
                                  <p:stCondLst>
                                    <p:cond delay="0"/>
                                  </p:stCondLst>
                                  <p:childTnLst>
                                    <p:set>
                                      <p:cBhvr>
                                        <p:cTn id="146" dur="1" fill="hold">
                                          <p:stCondLst>
                                            <p:cond delay="0"/>
                                          </p:stCondLst>
                                        </p:cTn>
                                        <p:tgtEl>
                                          <p:spTgt spid="102"/>
                                        </p:tgtEl>
                                        <p:attrNameLst>
                                          <p:attrName>style.visibility</p:attrName>
                                        </p:attrNameLst>
                                      </p:cBhvr>
                                      <p:to>
                                        <p:strVal val="visible"/>
                                      </p:to>
                                    </p:set>
                                    <p:animEffect transition="in" filter="fade">
                                      <p:cBhvr>
                                        <p:cTn id="147" dur="2000"/>
                                        <p:tgtEl>
                                          <p:spTgt spid="102"/>
                                        </p:tgtEl>
                                      </p:cBhvr>
                                    </p:animEffect>
                                    <p:anim calcmode="lin" valueType="num">
                                      <p:cBhvr>
                                        <p:cTn id="148" dur="2000" fill="hold"/>
                                        <p:tgtEl>
                                          <p:spTgt spid="102"/>
                                        </p:tgtEl>
                                        <p:attrNameLst>
                                          <p:attrName>ppt_w</p:attrName>
                                        </p:attrNameLst>
                                      </p:cBhvr>
                                      <p:tavLst>
                                        <p:tav tm="0" fmla="#ppt_w*sin(2.5*pi*$)">
                                          <p:val>
                                            <p:fltVal val="0"/>
                                          </p:val>
                                        </p:tav>
                                        <p:tav tm="100000">
                                          <p:val>
                                            <p:fltVal val="1"/>
                                          </p:val>
                                        </p:tav>
                                      </p:tavLst>
                                    </p:anim>
                                    <p:anim calcmode="lin" valueType="num">
                                      <p:cBhvr>
                                        <p:cTn id="149" dur="2000" fill="hold"/>
                                        <p:tgtEl>
                                          <p:spTgt spid="102"/>
                                        </p:tgtEl>
                                        <p:attrNameLst>
                                          <p:attrName>ppt_h</p:attrName>
                                        </p:attrNameLst>
                                      </p:cBhvr>
                                      <p:tavLst>
                                        <p:tav tm="0">
                                          <p:val>
                                            <p:strVal val="#ppt_h"/>
                                          </p:val>
                                        </p:tav>
                                        <p:tav tm="100000">
                                          <p:val>
                                            <p:strVal val="#ppt_h"/>
                                          </p:val>
                                        </p:tav>
                                      </p:tavLst>
                                    </p:anim>
                                  </p:childTnLst>
                                </p:cTn>
                              </p:par>
                              <p:par>
                                <p:cTn id="150" presetID="53" presetClass="entr" presetSubtype="16" fill="hold" grpId="0" nodeType="withEffect">
                                  <p:stCondLst>
                                    <p:cond delay="0"/>
                                  </p:stCondLst>
                                  <p:childTnLst>
                                    <p:set>
                                      <p:cBhvr>
                                        <p:cTn id="151" dur="1" fill="hold">
                                          <p:stCondLst>
                                            <p:cond delay="0"/>
                                          </p:stCondLst>
                                        </p:cTn>
                                        <p:tgtEl>
                                          <p:spTgt spid="245"/>
                                        </p:tgtEl>
                                        <p:attrNameLst>
                                          <p:attrName>style.visibility</p:attrName>
                                        </p:attrNameLst>
                                      </p:cBhvr>
                                      <p:to>
                                        <p:strVal val="visible"/>
                                      </p:to>
                                    </p:set>
                                    <p:anim calcmode="lin" valueType="num">
                                      <p:cBhvr>
                                        <p:cTn id="152" dur="500" fill="hold"/>
                                        <p:tgtEl>
                                          <p:spTgt spid="245"/>
                                        </p:tgtEl>
                                        <p:attrNameLst>
                                          <p:attrName>ppt_w</p:attrName>
                                        </p:attrNameLst>
                                      </p:cBhvr>
                                      <p:tavLst>
                                        <p:tav tm="0">
                                          <p:val>
                                            <p:fltVal val="0"/>
                                          </p:val>
                                        </p:tav>
                                        <p:tav tm="100000">
                                          <p:val>
                                            <p:strVal val="#ppt_w"/>
                                          </p:val>
                                        </p:tav>
                                      </p:tavLst>
                                    </p:anim>
                                    <p:anim calcmode="lin" valueType="num">
                                      <p:cBhvr>
                                        <p:cTn id="153" dur="500" fill="hold"/>
                                        <p:tgtEl>
                                          <p:spTgt spid="245"/>
                                        </p:tgtEl>
                                        <p:attrNameLst>
                                          <p:attrName>ppt_h</p:attrName>
                                        </p:attrNameLst>
                                      </p:cBhvr>
                                      <p:tavLst>
                                        <p:tav tm="0">
                                          <p:val>
                                            <p:fltVal val="0"/>
                                          </p:val>
                                        </p:tav>
                                        <p:tav tm="100000">
                                          <p:val>
                                            <p:strVal val="#ppt_h"/>
                                          </p:val>
                                        </p:tav>
                                      </p:tavLst>
                                    </p:anim>
                                    <p:animEffect transition="in" filter="fade">
                                      <p:cBhvr>
                                        <p:cTn id="154" dur="500"/>
                                        <p:tgtEl>
                                          <p:spTgt spid="245"/>
                                        </p:tgtEl>
                                      </p:cBhvr>
                                    </p:animEffect>
                                  </p:childTnLst>
                                </p:cTn>
                              </p:par>
                              <p:par>
                                <p:cTn id="155" presetID="42" presetClass="entr" presetSubtype="0" fill="hold" grpId="0" nodeType="withEffect">
                                  <p:stCondLst>
                                    <p:cond delay="500"/>
                                  </p:stCondLst>
                                  <p:childTnLst>
                                    <p:set>
                                      <p:cBhvr>
                                        <p:cTn id="156" dur="1" fill="hold">
                                          <p:stCondLst>
                                            <p:cond delay="0"/>
                                          </p:stCondLst>
                                        </p:cTn>
                                        <p:tgtEl>
                                          <p:spTgt spid="242"/>
                                        </p:tgtEl>
                                        <p:attrNameLst>
                                          <p:attrName>style.visibility</p:attrName>
                                        </p:attrNameLst>
                                      </p:cBhvr>
                                      <p:to>
                                        <p:strVal val="visible"/>
                                      </p:to>
                                    </p:set>
                                    <p:animEffect transition="in" filter="fade">
                                      <p:cBhvr>
                                        <p:cTn id="157" dur="1000"/>
                                        <p:tgtEl>
                                          <p:spTgt spid="242"/>
                                        </p:tgtEl>
                                      </p:cBhvr>
                                    </p:animEffect>
                                    <p:anim calcmode="lin" valueType="num">
                                      <p:cBhvr>
                                        <p:cTn id="158" dur="1000" fill="hold"/>
                                        <p:tgtEl>
                                          <p:spTgt spid="242"/>
                                        </p:tgtEl>
                                        <p:attrNameLst>
                                          <p:attrName>ppt_x</p:attrName>
                                        </p:attrNameLst>
                                      </p:cBhvr>
                                      <p:tavLst>
                                        <p:tav tm="0">
                                          <p:val>
                                            <p:strVal val="#ppt_x"/>
                                          </p:val>
                                        </p:tav>
                                        <p:tav tm="100000">
                                          <p:val>
                                            <p:strVal val="#ppt_x"/>
                                          </p:val>
                                        </p:tav>
                                      </p:tavLst>
                                    </p:anim>
                                    <p:anim calcmode="lin" valueType="num">
                                      <p:cBhvr>
                                        <p:cTn id="159"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3" grpId="0" animBg="1"/>
      <p:bldP spid="112" grpId="0" animBg="1"/>
      <p:bldP spid="105" grpId="0" animBg="1"/>
      <p:bldP spid="104" grpId="0" animBg="1"/>
      <p:bldP spid="108" grpId="0" animBg="1"/>
      <p:bldP spid="109" grpId="0" animBg="1"/>
      <p:bldP spid="110" grpId="0" animBg="1"/>
      <p:bldP spid="111" grpId="0" animBg="1"/>
      <p:bldP spid="114" grpId="0" animBg="1"/>
      <p:bldP spid="116" grpId="0" animBg="1"/>
      <p:bldP spid="10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1340</TotalTime>
  <Words>1251</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246</cp:revision>
  <dcterms:created xsi:type="dcterms:W3CDTF">2016-09-28T22:08:47Z</dcterms:created>
  <dcterms:modified xsi:type="dcterms:W3CDTF">2016-10-05T21:09:43Z</dcterms:modified>
</cp:coreProperties>
</file>