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57"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4427859"/>
            <a:ext cx="12192000" cy="2430142"/>
          </a:xfrm>
          <a:prstGeom prst="rect">
            <a:avLst/>
          </a:prstGeom>
          <a:solidFill>
            <a:schemeClr val="bg1">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6735" y="15498"/>
            <a:ext cx="5028781" cy="6858000"/>
          </a:xfrm>
          <a:prstGeom prst="rect">
            <a:avLst/>
          </a:prstGeom>
        </p:spPr>
      </p:pic>
      <p:pic>
        <p:nvPicPr>
          <p:cNvPr id="19" name="Picture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4669" y="15498"/>
            <a:ext cx="5028781" cy="6858000"/>
          </a:xfrm>
          <a:prstGeom prst="rect">
            <a:avLst/>
          </a:prstGeom>
        </p:spPr>
      </p:pic>
      <p:sp>
        <p:nvSpPr>
          <p:cNvPr id="13" name="TextBox 12"/>
          <p:cNvSpPr txBox="1"/>
          <p:nvPr/>
        </p:nvSpPr>
        <p:spPr>
          <a:xfrm>
            <a:off x="4297198" y="1601300"/>
            <a:ext cx="2141368" cy="1569660"/>
          </a:xfrm>
          <a:prstGeom prst="rect">
            <a:avLst/>
          </a:prstGeom>
          <a:noFill/>
        </p:spPr>
        <p:txBody>
          <a:bodyPr wrap="square" rtlCol="0">
            <a:spAutoFit/>
          </a:bodyPr>
          <a:lstStyle/>
          <a:p>
            <a:pPr algn="ctr"/>
            <a:r>
              <a:rPr lang="en-US" sz="9600" dirty="0">
                <a:solidFill>
                  <a:schemeClr val="bg1"/>
                </a:solidFill>
                <a:latin typeface="Candara" panose="020E0502030303020204" pitchFamily="34" charset="0"/>
                <a:cs typeface="Estrangelo Edessa" panose="03080600000000000000" pitchFamily="66" charset="0"/>
              </a:rPr>
              <a:t>VS</a:t>
            </a:r>
          </a:p>
        </p:txBody>
      </p:sp>
      <p:sp>
        <p:nvSpPr>
          <p:cNvPr id="21" name="Freeform 20"/>
          <p:cNvSpPr/>
          <p:nvPr/>
        </p:nvSpPr>
        <p:spPr>
          <a:xfrm>
            <a:off x="1577216" y="835010"/>
            <a:ext cx="1696697" cy="3028507"/>
          </a:xfrm>
          <a:custGeom>
            <a:avLst/>
            <a:gdLst>
              <a:gd name="connsiteX0" fmla="*/ 0 w 1696697"/>
              <a:gd name="connsiteY0" fmla="*/ 0 h 3028507"/>
              <a:gd name="connsiteX1" fmla="*/ 1696697 w 1696697"/>
              <a:gd name="connsiteY1" fmla="*/ 0 h 3028507"/>
              <a:gd name="connsiteX2" fmla="*/ 1696697 w 1696697"/>
              <a:gd name="connsiteY2" fmla="*/ 3028507 h 3028507"/>
              <a:gd name="connsiteX3" fmla="*/ 26286 w 1696697"/>
              <a:gd name="connsiteY3" fmla="*/ 3028507 h 3028507"/>
              <a:gd name="connsiteX4" fmla="*/ 46258 w 1696697"/>
              <a:gd name="connsiteY4" fmla="*/ 3008210 h 3028507"/>
              <a:gd name="connsiteX5" fmla="*/ 108310 w 1696697"/>
              <a:gd name="connsiteY5" fmla="*/ 2865856 h 3028507"/>
              <a:gd name="connsiteX6" fmla="*/ 101947 w 1696697"/>
              <a:gd name="connsiteY6" fmla="*/ 2864243 h 3028507"/>
              <a:gd name="connsiteX7" fmla="*/ 93561 w 1696697"/>
              <a:gd name="connsiteY7" fmla="*/ 2837397 h 3028507"/>
              <a:gd name="connsiteX8" fmla="*/ 72542 w 1696697"/>
              <a:gd name="connsiteY8" fmla="*/ 2802538 h 3028507"/>
              <a:gd name="connsiteX9" fmla="*/ 72122 w 1696697"/>
              <a:gd name="connsiteY9" fmla="*/ 2797252 h 3028507"/>
              <a:gd name="connsiteX10" fmla="*/ 52509 w 1696697"/>
              <a:gd name="connsiteY10" fmla="*/ 2709162 h 3028507"/>
              <a:gd name="connsiteX11" fmla="*/ 22351 w 1696697"/>
              <a:gd name="connsiteY11" fmla="*/ 2624103 h 3028507"/>
              <a:gd name="connsiteX12" fmla="*/ 0 w 1696697"/>
              <a:gd name="connsiteY12" fmla="*/ 2581227 h 3028507"/>
              <a:gd name="connsiteX13" fmla="*/ 0 w 1696697"/>
              <a:gd name="connsiteY13" fmla="*/ 2143209 h 3028507"/>
              <a:gd name="connsiteX14" fmla="*/ 12319 w 1696697"/>
              <a:gd name="connsiteY14" fmla="*/ 2120514 h 3028507"/>
              <a:gd name="connsiteX15" fmla="*/ 33876 w 1696697"/>
              <a:gd name="connsiteY15" fmla="*/ 2013736 h 3028507"/>
              <a:gd name="connsiteX16" fmla="*/ 12319 w 1696697"/>
              <a:gd name="connsiteY16" fmla="*/ 1906958 h 3028507"/>
              <a:gd name="connsiteX17" fmla="*/ 0 w 1696697"/>
              <a:gd name="connsiteY17" fmla="*/ 1884263 h 3028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96697" h="3028507">
                <a:moveTo>
                  <a:pt x="0" y="0"/>
                </a:moveTo>
                <a:lnTo>
                  <a:pt x="1696697" y="0"/>
                </a:lnTo>
                <a:lnTo>
                  <a:pt x="1696697" y="3028507"/>
                </a:lnTo>
                <a:lnTo>
                  <a:pt x="26286" y="3028507"/>
                </a:lnTo>
                <a:lnTo>
                  <a:pt x="46258" y="3008210"/>
                </a:lnTo>
                <a:cubicBezTo>
                  <a:pt x="100917" y="2944777"/>
                  <a:pt x="127650" y="2887352"/>
                  <a:pt x="108310" y="2865856"/>
                </a:cubicBezTo>
                <a:lnTo>
                  <a:pt x="101947" y="2864243"/>
                </a:lnTo>
                <a:lnTo>
                  <a:pt x="93561" y="2837397"/>
                </a:lnTo>
                <a:lnTo>
                  <a:pt x="72542" y="2802538"/>
                </a:lnTo>
                <a:lnTo>
                  <a:pt x="72122" y="2797252"/>
                </a:lnTo>
                <a:cubicBezTo>
                  <a:pt x="67869" y="2769666"/>
                  <a:pt x="61337" y="2739871"/>
                  <a:pt x="52509" y="2709162"/>
                </a:cubicBezTo>
                <a:cubicBezTo>
                  <a:pt x="43682" y="2678452"/>
                  <a:pt x="33395" y="2649736"/>
                  <a:pt x="22351" y="2624103"/>
                </a:cubicBezTo>
                <a:lnTo>
                  <a:pt x="0" y="2581227"/>
                </a:lnTo>
                <a:lnTo>
                  <a:pt x="0" y="2143209"/>
                </a:lnTo>
                <a:lnTo>
                  <a:pt x="12319" y="2120514"/>
                </a:lnTo>
                <a:cubicBezTo>
                  <a:pt x="26200" y="2087695"/>
                  <a:pt x="33876" y="2051612"/>
                  <a:pt x="33876" y="2013736"/>
                </a:cubicBezTo>
                <a:cubicBezTo>
                  <a:pt x="33876" y="1975860"/>
                  <a:pt x="26200" y="1939778"/>
                  <a:pt x="12319" y="1906958"/>
                </a:cubicBezTo>
                <a:lnTo>
                  <a:pt x="0" y="1884263"/>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619423" y="846298"/>
            <a:ext cx="1696697" cy="3028507"/>
          </a:xfrm>
          <a:custGeom>
            <a:avLst/>
            <a:gdLst>
              <a:gd name="connsiteX0" fmla="*/ 0 w 1696697"/>
              <a:gd name="connsiteY0" fmla="*/ 0 h 3028507"/>
              <a:gd name="connsiteX1" fmla="*/ 1696697 w 1696697"/>
              <a:gd name="connsiteY1" fmla="*/ 0 h 3028507"/>
              <a:gd name="connsiteX2" fmla="*/ 1696697 w 1696697"/>
              <a:gd name="connsiteY2" fmla="*/ 3028507 h 3028507"/>
              <a:gd name="connsiteX3" fmla="*/ 26286 w 1696697"/>
              <a:gd name="connsiteY3" fmla="*/ 3028507 h 3028507"/>
              <a:gd name="connsiteX4" fmla="*/ 46258 w 1696697"/>
              <a:gd name="connsiteY4" fmla="*/ 3008210 h 3028507"/>
              <a:gd name="connsiteX5" fmla="*/ 108310 w 1696697"/>
              <a:gd name="connsiteY5" fmla="*/ 2865856 h 3028507"/>
              <a:gd name="connsiteX6" fmla="*/ 101947 w 1696697"/>
              <a:gd name="connsiteY6" fmla="*/ 2864243 h 3028507"/>
              <a:gd name="connsiteX7" fmla="*/ 93561 w 1696697"/>
              <a:gd name="connsiteY7" fmla="*/ 2837397 h 3028507"/>
              <a:gd name="connsiteX8" fmla="*/ 72542 w 1696697"/>
              <a:gd name="connsiteY8" fmla="*/ 2802538 h 3028507"/>
              <a:gd name="connsiteX9" fmla="*/ 72122 w 1696697"/>
              <a:gd name="connsiteY9" fmla="*/ 2797252 h 3028507"/>
              <a:gd name="connsiteX10" fmla="*/ 52509 w 1696697"/>
              <a:gd name="connsiteY10" fmla="*/ 2709162 h 3028507"/>
              <a:gd name="connsiteX11" fmla="*/ 22351 w 1696697"/>
              <a:gd name="connsiteY11" fmla="*/ 2624103 h 3028507"/>
              <a:gd name="connsiteX12" fmla="*/ 0 w 1696697"/>
              <a:gd name="connsiteY12" fmla="*/ 2581227 h 3028507"/>
              <a:gd name="connsiteX13" fmla="*/ 0 w 1696697"/>
              <a:gd name="connsiteY13" fmla="*/ 2143209 h 3028507"/>
              <a:gd name="connsiteX14" fmla="*/ 12319 w 1696697"/>
              <a:gd name="connsiteY14" fmla="*/ 2120514 h 3028507"/>
              <a:gd name="connsiteX15" fmla="*/ 33876 w 1696697"/>
              <a:gd name="connsiteY15" fmla="*/ 2013736 h 3028507"/>
              <a:gd name="connsiteX16" fmla="*/ 12319 w 1696697"/>
              <a:gd name="connsiteY16" fmla="*/ 1906958 h 3028507"/>
              <a:gd name="connsiteX17" fmla="*/ 0 w 1696697"/>
              <a:gd name="connsiteY17" fmla="*/ 1884263 h 3028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96697" h="3028507">
                <a:moveTo>
                  <a:pt x="0" y="0"/>
                </a:moveTo>
                <a:lnTo>
                  <a:pt x="1696697" y="0"/>
                </a:lnTo>
                <a:lnTo>
                  <a:pt x="1696697" y="3028507"/>
                </a:lnTo>
                <a:lnTo>
                  <a:pt x="26286" y="3028507"/>
                </a:lnTo>
                <a:lnTo>
                  <a:pt x="46258" y="3008210"/>
                </a:lnTo>
                <a:cubicBezTo>
                  <a:pt x="100917" y="2944777"/>
                  <a:pt x="127650" y="2887352"/>
                  <a:pt x="108310" y="2865856"/>
                </a:cubicBezTo>
                <a:lnTo>
                  <a:pt x="101947" y="2864243"/>
                </a:lnTo>
                <a:lnTo>
                  <a:pt x="93561" y="2837397"/>
                </a:lnTo>
                <a:lnTo>
                  <a:pt x="72542" y="2802538"/>
                </a:lnTo>
                <a:lnTo>
                  <a:pt x="72122" y="2797252"/>
                </a:lnTo>
                <a:cubicBezTo>
                  <a:pt x="67869" y="2769666"/>
                  <a:pt x="61337" y="2739871"/>
                  <a:pt x="52509" y="2709162"/>
                </a:cubicBezTo>
                <a:cubicBezTo>
                  <a:pt x="43682" y="2678452"/>
                  <a:pt x="33395" y="2649736"/>
                  <a:pt x="22351" y="2624103"/>
                </a:cubicBezTo>
                <a:lnTo>
                  <a:pt x="0" y="2581227"/>
                </a:lnTo>
                <a:lnTo>
                  <a:pt x="0" y="2143209"/>
                </a:lnTo>
                <a:lnTo>
                  <a:pt x="12319" y="2120514"/>
                </a:lnTo>
                <a:cubicBezTo>
                  <a:pt x="26200" y="2087695"/>
                  <a:pt x="33876" y="2051612"/>
                  <a:pt x="33876" y="2013736"/>
                </a:cubicBezTo>
                <a:cubicBezTo>
                  <a:pt x="33876" y="1975860"/>
                  <a:pt x="26200" y="1939778"/>
                  <a:pt x="12319" y="1906958"/>
                </a:cubicBezTo>
                <a:lnTo>
                  <a:pt x="0" y="1884263"/>
                </a:lnTo>
                <a:close/>
              </a:path>
            </a:pathLst>
          </a:cu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a:off x="1142289" y="4907201"/>
            <a:ext cx="1833853" cy="426430"/>
            <a:chOff x="9403087" y="1900551"/>
            <a:chExt cx="1833853" cy="426430"/>
          </a:xfrm>
        </p:grpSpPr>
        <p:sp>
          <p:nvSpPr>
            <p:cNvPr id="25"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F7467"/>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26" name="TextBox 25"/>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sp>
        <p:nvSpPr>
          <p:cNvPr id="29" name="TextBox 28"/>
          <p:cNvSpPr txBox="1"/>
          <p:nvPr/>
        </p:nvSpPr>
        <p:spPr>
          <a:xfrm>
            <a:off x="1142289" y="5439184"/>
            <a:ext cx="3411912"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a:t>
            </a:r>
          </a:p>
        </p:txBody>
      </p:sp>
      <p:grpSp>
        <p:nvGrpSpPr>
          <p:cNvPr id="30" name="Group 29"/>
          <p:cNvGrpSpPr/>
          <p:nvPr/>
        </p:nvGrpSpPr>
        <p:grpSpPr>
          <a:xfrm>
            <a:off x="7200518" y="4907201"/>
            <a:ext cx="1833853" cy="426430"/>
            <a:chOff x="9403087" y="1900551"/>
            <a:chExt cx="1833853" cy="426430"/>
          </a:xfrm>
        </p:grpSpPr>
        <p:sp>
          <p:nvSpPr>
            <p:cNvPr id="31"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CC8EC"/>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32" name="TextBox 31"/>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sp>
        <p:nvSpPr>
          <p:cNvPr id="33" name="TextBox 32"/>
          <p:cNvSpPr txBox="1"/>
          <p:nvPr/>
        </p:nvSpPr>
        <p:spPr>
          <a:xfrm>
            <a:off x="7200518" y="5439184"/>
            <a:ext cx="3411912"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a:t>
            </a:r>
          </a:p>
        </p:txBody>
      </p:sp>
      <p:pic>
        <p:nvPicPr>
          <p:cNvPr id="16" name="Picture 15">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44239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900" decel="100000" fill="hold"/>
                                        <p:tgtEl>
                                          <p:spTgt spid="19"/>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9" presetClass="entr" presetSubtype="0" fill="hold" grpId="0" nodeType="after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dissolve">
                                      <p:cBhvr>
                                        <p:cTn id="14" dur="1000"/>
                                        <p:tgtEl>
                                          <p:spTgt spid="21"/>
                                        </p:tgtEl>
                                      </p:cBhvr>
                                    </p:animEffect>
                                  </p:childTnLst>
                                </p:cTn>
                              </p:par>
                            </p:childTnLst>
                          </p:cTn>
                        </p:par>
                        <p:par>
                          <p:cTn id="15" fill="hold">
                            <p:stCondLst>
                              <p:cond delay="2000"/>
                            </p:stCondLst>
                            <p:childTnLst>
                              <p:par>
                                <p:cTn id="16" presetID="19" presetClass="entr" presetSubtype="10"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 calcmode="lin" valueType="num">
                                      <p:cBhvr>
                                        <p:cTn id="18" dur="5000" fill="hold"/>
                                        <p:tgtEl>
                                          <p:spTgt spid="13"/>
                                        </p:tgtEl>
                                        <p:attrNameLst>
                                          <p:attrName>ppt_w</p:attrName>
                                        </p:attrNameLst>
                                      </p:cBhvr>
                                      <p:tavLst>
                                        <p:tav tm="0" fmla="#ppt_w*sin(2.5*pi*$)">
                                          <p:val>
                                            <p:fltVal val="0"/>
                                          </p:val>
                                        </p:tav>
                                        <p:tav tm="100000">
                                          <p:val>
                                            <p:fltVal val="1"/>
                                          </p:val>
                                        </p:tav>
                                      </p:tavLst>
                                    </p:anim>
                                    <p:anim calcmode="lin" valueType="num">
                                      <p:cBhvr>
                                        <p:cTn id="19" dur="5000" fill="hold"/>
                                        <p:tgtEl>
                                          <p:spTgt spid="13"/>
                                        </p:tgtEl>
                                        <p:attrNameLst>
                                          <p:attrName>ppt_h</p:attrName>
                                        </p:attrNameLst>
                                      </p:cBhvr>
                                      <p:tavLst>
                                        <p:tav tm="0">
                                          <p:val>
                                            <p:strVal val="#ppt_h"/>
                                          </p:val>
                                        </p:tav>
                                        <p:tav tm="100000">
                                          <p:val>
                                            <p:strVal val="#ppt_h"/>
                                          </p:val>
                                        </p:tav>
                                      </p:tavLst>
                                    </p:anim>
                                  </p:childTnLst>
                                </p:cTn>
                              </p:par>
                              <p:par>
                                <p:cTn id="20" presetID="37" presetClass="entr" presetSubtype="0" fill="hold" nodeType="withEffect">
                                  <p:stCondLst>
                                    <p:cond delay="100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1000"/>
                                        <p:tgtEl>
                                          <p:spTgt spid="3"/>
                                        </p:tgtEl>
                                      </p:cBhvr>
                                    </p:animEffect>
                                    <p:anim calcmode="lin" valueType="num">
                                      <p:cBhvr>
                                        <p:cTn id="23" dur="1000" fill="hold"/>
                                        <p:tgtEl>
                                          <p:spTgt spid="3"/>
                                        </p:tgtEl>
                                        <p:attrNameLst>
                                          <p:attrName>ppt_x</p:attrName>
                                        </p:attrNameLst>
                                      </p:cBhvr>
                                      <p:tavLst>
                                        <p:tav tm="0">
                                          <p:val>
                                            <p:strVal val="#ppt_x"/>
                                          </p:val>
                                        </p:tav>
                                        <p:tav tm="100000">
                                          <p:val>
                                            <p:strVal val="#ppt_x"/>
                                          </p:val>
                                        </p:tav>
                                      </p:tavLst>
                                    </p:anim>
                                    <p:anim calcmode="lin" valueType="num">
                                      <p:cBhvr>
                                        <p:cTn id="24" dur="900" decel="100000" fill="hold"/>
                                        <p:tgtEl>
                                          <p:spTgt spid="3"/>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par>
                                <p:cTn id="26" presetID="9" presetClass="entr" presetSubtype="0" fill="hold" grpId="0" nodeType="withEffect">
                                  <p:stCondLst>
                                    <p:cond delay="2000"/>
                                  </p:stCondLst>
                                  <p:childTnLst>
                                    <p:set>
                                      <p:cBhvr>
                                        <p:cTn id="27" dur="1" fill="hold">
                                          <p:stCondLst>
                                            <p:cond delay="0"/>
                                          </p:stCondLst>
                                        </p:cTn>
                                        <p:tgtEl>
                                          <p:spTgt spid="22"/>
                                        </p:tgtEl>
                                        <p:attrNameLst>
                                          <p:attrName>style.visibility</p:attrName>
                                        </p:attrNameLst>
                                      </p:cBhvr>
                                      <p:to>
                                        <p:strVal val="visible"/>
                                      </p:to>
                                    </p:set>
                                    <p:animEffect transition="in" filter="dissolve">
                                      <p:cBhvr>
                                        <p:cTn id="28" dur="1000"/>
                                        <p:tgtEl>
                                          <p:spTgt spid="22"/>
                                        </p:tgtEl>
                                      </p:cBhvr>
                                    </p:animEffect>
                                  </p:childTnLst>
                                </p:cTn>
                              </p:par>
                              <p:par>
                                <p:cTn id="29" presetID="22" presetClass="entr" presetSubtype="4" fill="hold" grpId="0" nodeType="withEffect">
                                  <p:stCondLst>
                                    <p:cond delay="2500"/>
                                  </p:stCondLst>
                                  <p:childTnLst>
                                    <p:set>
                                      <p:cBhvr>
                                        <p:cTn id="30" dur="1" fill="hold">
                                          <p:stCondLst>
                                            <p:cond delay="0"/>
                                          </p:stCondLst>
                                        </p:cTn>
                                        <p:tgtEl>
                                          <p:spTgt spid="23"/>
                                        </p:tgtEl>
                                        <p:attrNameLst>
                                          <p:attrName>style.visibility</p:attrName>
                                        </p:attrNameLst>
                                      </p:cBhvr>
                                      <p:to>
                                        <p:strVal val="visible"/>
                                      </p:to>
                                    </p:set>
                                    <p:animEffect transition="in" filter="wipe(down)">
                                      <p:cBhvr>
                                        <p:cTn id="31" dur="500"/>
                                        <p:tgtEl>
                                          <p:spTgt spid="23"/>
                                        </p:tgtEl>
                                      </p:cBhvr>
                                    </p:animEffect>
                                  </p:childTnLst>
                                </p:cTn>
                              </p:par>
                              <p:par>
                                <p:cTn id="32" presetID="23" presetClass="entr" presetSubtype="528" fill="hold" nodeType="withEffect">
                                  <p:stCondLst>
                                    <p:cond delay="3000"/>
                                  </p:stCondLst>
                                  <p:childTnLst>
                                    <p:set>
                                      <p:cBhvr>
                                        <p:cTn id="33" dur="1" fill="hold">
                                          <p:stCondLst>
                                            <p:cond delay="0"/>
                                          </p:stCondLst>
                                        </p:cTn>
                                        <p:tgtEl>
                                          <p:spTgt spid="24"/>
                                        </p:tgtEl>
                                        <p:attrNameLst>
                                          <p:attrName>style.visibility</p:attrName>
                                        </p:attrNameLst>
                                      </p:cBhvr>
                                      <p:to>
                                        <p:strVal val="visible"/>
                                      </p:to>
                                    </p:set>
                                    <p:anim calcmode="lin" valueType="num">
                                      <p:cBhvr>
                                        <p:cTn id="34" dur="1000" fill="hold"/>
                                        <p:tgtEl>
                                          <p:spTgt spid="24"/>
                                        </p:tgtEl>
                                        <p:attrNameLst>
                                          <p:attrName>ppt_w</p:attrName>
                                        </p:attrNameLst>
                                      </p:cBhvr>
                                      <p:tavLst>
                                        <p:tav tm="0">
                                          <p:val>
                                            <p:fltVal val="0"/>
                                          </p:val>
                                        </p:tav>
                                        <p:tav tm="100000">
                                          <p:val>
                                            <p:strVal val="#ppt_w"/>
                                          </p:val>
                                        </p:tav>
                                      </p:tavLst>
                                    </p:anim>
                                    <p:anim calcmode="lin" valueType="num">
                                      <p:cBhvr>
                                        <p:cTn id="35" dur="1000" fill="hold"/>
                                        <p:tgtEl>
                                          <p:spTgt spid="24"/>
                                        </p:tgtEl>
                                        <p:attrNameLst>
                                          <p:attrName>ppt_h</p:attrName>
                                        </p:attrNameLst>
                                      </p:cBhvr>
                                      <p:tavLst>
                                        <p:tav tm="0">
                                          <p:val>
                                            <p:fltVal val="0"/>
                                          </p:val>
                                        </p:tav>
                                        <p:tav tm="100000">
                                          <p:val>
                                            <p:strVal val="#ppt_h"/>
                                          </p:val>
                                        </p:tav>
                                      </p:tavLst>
                                    </p:anim>
                                    <p:anim calcmode="lin" valueType="num">
                                      <p:cBhvr>
                                        <p:cTn id="36" dur="1000" fill="hold"/>
                                        <p:tgtEl>
                                          <p:spTgt spid="24"/>
                                        </p:tgtEl>
                                        <p:attrNameLst>
                                          <p:attrName>ppt_x</p:attrName>
                                        </p:attrNameLst>
                                      </p:cBhvr>
                                      <p:tavLst>
                                        <p:tav tm="0">
                                          <p:val>
                                            <p:fltVal val="0.5"/>
                                          </p:val>
                                        </p:tav>
                                        <p:tav tm="100000">
                                          <p:val>
                                            <p:strVal val="#ppt_x"/>
                                          </p:val>
                                        </p:tav>
                                      </p:tavLst>
                                    </p:anim>
                                    <p:anim calcmode="lin" valueType="num">
                                      <p:cBhvr>
                                        <p:cTn id="37" dur="1000" fill="hold"/>
                                        <p:tgtEl>
                                          <p:spTgt spid="24"/>
                                        </p:tgtEl>
                                        <p:attrNameLst>
                                          <p:attrName>ppt_y</p:attrName>
                                        </p:attrNameLst>
                                      </p:cBhvr>
                                      <p:tavLst>
                                        <p:tav tm="0">
                                          <p:val>
                                            <p:fltVal val="0.5"/>
                                          </p:val>
                                        </p:tav>
                                        <p:tav tm="100000">
                                          <p:val>
                                            <p:strVal val="#ppt_y"/>
                                          </p:val>
                                        </p:tav>
                                      </p:tavLst>
                                    </p:anim>
                                  </p:childTnLst>
                                </p:cTn>
                              </p:par>
                              <p:par>
                                <p:cTn id="38" presetID="37" presetClass="entr" presetSubtype="0" fill="hold" grpId="0" nodeType="withEffect">
                                  <p:stCondLst>
                                    <p:cond delay="4000"/>
                                  </p:stCondLst>
                                  <p:childTnLst>
                                    <p:set>
                                      <p:cBhvr>
                                        <p:cTn id="39" dur="1" fill="hold">
                                          <p:stCondLst>
                                            <p:cond delay="0"/>
                                          </p:stCondLst>
                                        </p:cTn>
                                        <p:tgtEl>
                                          <p:spTgt spid="29"/>
                                        </p:tgtEl>
                                        <p:attrNameLst>
                                          <p:attrName>style.visibility</p:attrName>
                                        </p:attrNameLst>
                                      </p:cBhvr>
                                      <p:to>
                                        <p:strVal val="visible"/>
                                      </p:to>
                                    </p:set>
                                    <p:animEffect transition="in" filter="fade">
                                      <p:cBhvr>
                                        <p:cTn id="40" dur="1000"/>
                                        <p:tgtEl>
                                          <p:spTgt spid="29"/>
                                        </p:tgtEl>
                                      </p:cBhvr>
                                    </p:animEffect>
                                    <p:anim calcmode="lin" valueType="num">
                                      <p:cBhvr>
                                        <p:cTn id="41" dur="1000" fill="hold"/>
                                        <p:tgtEl>
                                          <p:spTgt spid="29"/>
                                        </p:tgtEl>
                                        <p:attrNameLst>
                                          <p:attrName>ppt_x</p:attrName>
                                        </p:attrNameLst>
                                      </p:cBhvr>
                                      <p:tavLst>
                                        <p:tav tm="0">
                                          <p:val>
                                            <p:strVal val="#ppt_x"/>
                                          </p:val>
                                        </p:tav>
                                        <p:tav tm="100000">
                                          <p:val>
                                            <p:strVal val="#ppt_x"/>
                                          </p:val>
                                        </p:tav>
                                      </p:tavLst>
                                    </p:anim>
                                    <p:anim calcmode="lin" valueType="num">
                                      <p:cBhvr>
                                        <p:cTn id="42" dur="900" decel="100000" fill="hold"/>
                                        <p:tgtEl>
                                          <p:spTgt spid="29"/>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44" presetID="23" presetClass="entr" presetSubtype="528" fill="hold" nodeType="withEffect">
                                  <p:stCondLst>
                                    <p:cond delay="5000"/>
                                  </p:stCondLst>
                                  <p:childTnLst>
                                    <p:set>
                                      <p:cBhvr>
                                        <p:cTn id="45" dur="1" fill="hold">
                                          <p:stCondLst>
                                            <p:cond delay="0"/>
                                          </p:stCondLst>
                                        </p:cTn>
                                        <p:tgtEl>
                                          <p:spTgt spid="30"/>
                                        </p:tgtEl>
                                        <p:attrNameLst>
                                          <p:attrName>style.visibility</p:attrName>
                                        </p:attrNameLst>
                                      </p:cBhvr>
                                      <p:to>
                                        <p:strVal val="visible"/>
                                      </p:to>
                                    </p:set>
                                    <p:anim calcmode="lin" valueType="num">
                                      <p:cBhvr>
                                        <p:cTn id="46" dur="1000" fill="hold"/>
                                        <p:tgtEl>
                                          <p:spTgt spid="30"/>
                                        </p:tgtEl>
                                        <p:attrNameLst>
                                          <p:attrName>ppt_w</p:attrName>
                                        </p:attrNameLst>
                                      </p:cBhvr>
                                      <p:tavLst>
                                        <p:tav tm="0">
                                          <p:val>
                                            <p:fltVal val="0"/>
                                          </p:val>
                                        </p:tav>
                                        <p:tav tm="100000">
                                          <p:val>
                                            <p:strVal val="#ppt_w"/>
                                          </p:val>
                                        </p:tav>
                                      </p:tavLst>
                                    </p:anim>
                                    <p:anim calcmode="lin" valueType="num">
                                      <p:cBhvr>
                                        <p:cTn id="47" dur="1000" fill="hold"/>
                                        <p:tgtEl>
                                          <p:spTgt spid="30"/>
                                        </p:tgtEl>
                                        <p:attrNameLst>
                                          <p:attrName>ppt_h</p:attrName>
                                        </p:attrNameLst>
                                      </p:cBhvr>
                                      <p:tavLst>
                                        <p:tav tm="0">
                                          <p:val>
                                            <p:fltVal val="0"/>
                                          </p:val>
                                        </p:tav>
                                        <p:tav tm="100000">
                                          <p:val>
                                            <p:strVal val="#ppt_h"/>
                                          </p:val>
                                        </p:tav>
                                      </p:tavLst>
                                    </p:anim>
                                    <p:anim calcmode="lin" valueType="num">
                                      <p:cBhvr>
                                        <p:cTn id="48" dur="1000" fill="hold"/>
                                        <p:tgtEl>
                                          <p:spTgt spid="30"/>
                                        </p:tgtEl>
                                        <p:attrNameLst>
                                          <p:attrName>ppt_x</p:attrName>
                                        </p:attrNameLst>
                                      </p:cBhvr>
                                      <p:tavLst>
                                        <p:tav tm="0">
                                          <p:val>
                                            <p:fltVal val="0.5"/>
                                          </p:val>
                                        </p:tav>
                                        <p:tav tm="100000">
                                          <p:val>
                                            <p:strVal val="#ppt_x"/>
                                          </p:val>
                                        </p:tav>
                                      </p:tavLst>
                                    </p:anim>
                                    <p:anim calcmode="lin" valueType="num">
                                      <p:cBhvr>
                                        <p:cTn id="49" dur="1000" fill="hold"/>
                                        <p:tgtEl>
                                          <p:spTgt spid="30"/>
                                        </p:tgtEl>
                                        <p:attrNameLst>
                                          <p:attrName>ppt_y</p:attrName>
                                        </p:attrNameLst>
                                      </p:cBhvr>
                                      <p:tavLst>
                                        <p:tav tm="0">
                                          <p:val>
                                            <p:fltVal val="0.5"/>
                                          </p:val>
                                        </p:tav>
                                        <p:tav tm="100000">
                                          <p:val>
                                            <p:strVal val="#ppt_y"/>
                                          </p:val>
                                        </p:tav>
                                      </p:tavLst>
                                    </p:anim>
                                  </p:childTnLst>
                                </p:cTn>
                              </p:par>
                              <p:par>
                                <p:cTn id="50" presetID="37" presetClass="entr" presetSubtype="0" fill="hold" grpId="0" nodeType="withEffect">
                                  <p:stCondLst>
                                    <p:cond delay="6000"/>
                                  </p:stCondLst>
                                  <p:childTnLst>
                                    <p:set>
                                      <p:cBhvr>
                                        <p:cTn id="51" dur="1" fill="hold">
                                          <p:stCondLst>
                                            <p:cond delay="0"/>
                                          </p:stCondLst>
                                        </p:cTn>
                                        <p:tgtEl>
                                          <p:spTgt spid="33"/>
                                        </p:tgtEl>
                                        <p:attrNameLst>
                                          <p:attrName>style.visibility</p:attrName>
                                        </p:attrNameLst>
                                      </p:cBhvr>
                                      <p:to>
                                        <p:strVal val="visible"/>
                                      </p:to>
                                    </p:set>
                                    <p:animEffect transition="in" filter="fade">
                                      <p:cBhvr>
                                        <p:cTn id="52" dur="1000"/>
                                        <p:tgtEl>
                                          <p:spTgt spid="33"/>
                                        </p:tgtEl>
                                      </p:cBhvr>
                                    </p:animEffect>
                                    <p:anim calcmode="lin" valueType="num">
                                      <p:cBhvr>
                                        <p:cTn id="53" dur="1000" fill="hold"/>
                                        <p:tgtEl>
                                          <p:spTgt spid="33"/>
                                        </p:tgtEl>
                                        <p:attrNameLst>
                                          <p:attrName>ppt_x</p:attrName>
                                        </p:attrNameLst>
                                      </p:cBhvr>
                                      <p:tavLst>
                                        <p:tav tm="0">
                                          <p:val>
                                            <p:strVal val="#ppt_x"/>
                                          </p:val>
                                        </p:tav>
                                        <p:tav tm="100000">
                                          <p:val>
                                            <p:strVal val="#ppt_x"/>
                                          </p:val>
                                        </p:tav>
                                      </p:tavLst>
                                    </p:anim>
                                    <p:anim calcmode="lin" valueType="num">
                                      <p:cBhvr>
                                        <p:cTn id="54" dur="900" decel="100000" fill="hold"/>
                                        <p:tgtEl>
                                          <p:spTgt spid="33"/>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3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13" grpId="0"/>
      <p:bldP spid="21" grpId="0" animBg="1"/>
      <p:bldP spid="22" grpId="0" animBg="1"/>
      <p:bldP spid="29"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1339</TotalTime>
  <Words>1158</Words>
  <Application>Microsoft Office PowerPoint</Application>
  <PresentationFormat>Widescreen</PresentationFormat>
  <Paragraphs>44</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Estrangelo Edessa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245</cp:revision>
  <dcterms:created xsi:type="dcterms:W3CDTF">2016-09-28T22:08:47Z</dcterms:created>
  <dcterms:modified xsi:type="dcterms:W3CDTF">2016-10-05T21:08:51Z</dcterms:modified>
</cp:coreProperties>
</file>