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656C-4D55-9DDB-231361CB1F4B}"/>
              </c:ext>
            </c:extLst>
          </c:dPt>
          <c:dPt>
            <c:idx val="1"/>
            <c:bubble3D val="0"/>
            <c:spPr>
              <a:solidFill>
                <a:srgbClr val="CF3510"/>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B2A5-401C-B39A-E6E31213C0DE}"/>
              </c:ext>
            </c:extLst>
          </c:dPt>
          <c:dPt>
            <c:idx val="1"/>
            <c:bubble3D val="0"/>
            <c:spPr>
              <a:solidFill>
                <a:srgbClr val="E04621"/>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lumMod val="85000"/>
                </a:schemeClr>
              </a:solidFill>
              <a:effectLst/>
              <a:scene3d>
                <a:camera prst="orthographicFront"/>
                <a:lightRig rig="threePt" dir="t"/>
              </a:scene3d>
              <a:sp3d>
                <a:bevelT/>
              </a:sp3d>
            </c:spPr>
            <c:extLst>
              <c:ext xmlns:c16="http://schemas.microsoft.com/office/drawing/2014/chart" uri="{C3380CC4-5D6E-409C-BE32-E72D297353CC}">
                <c16:uniqueId val="{00000000-6140-4D1E-9F01-4D81B5C57F6D}"/>
              </c:ext>
            </c:extLst>
          </c:dPt>
          <c:dPt>
            <c:idx val="1"/>
            <c:bubble3D val="0"/>
            <c:spPr>
              <a:solidFill>
                <a:srgbClr val="E76C0F"/>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1098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 65%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 58%</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 44%</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804872BF-3BF7-4362-AB3E-C3D70293369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2019-06-23T18:46:06Z</dcterms:modified>
</cp:coreProperties>
</file>