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1557865" y="1761066"/>
            <a:ext cx="3840480" cy="384048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a:spLocks noChangeAspect="1"/>
          </p:cNvSpPr>
          <p:nvPr/>
        </p:nvSpPr>
        <p:spPr>
          <a:xfrm>
            <a:off x="1388533" y="1166706"/>
            <a:ext cx="5029200" cy="5029200"/>
          </a:xfrm>
          <a:prstGeom prst="ellipse">
            <a:avLst/>
          </a:prstGeom>
          <a:noFill/>
          <a:ln>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1151466" y="1309510"/>
            <a:ext cx="1554480" cy="1554480"/>
            <a:chOff x="1151466" y="1309510"/>
            <a:chExt cx="1554480" cy="1554480"/>
          </a:xfrm>
        </p:grpSpPr>
        <p:sp>
          <p:nvSpPr>
            <p:cNvPr id="4" name="Oval 3"/>
            <p:cNvSpPr>
              <a:spLocks noChangeAspect="1"/>
            </p:cNvSpPr>
            <p:nvPr/>
          </p:nvSpPr>
          <p:spPr>
            <a:xfrm>
              <a:off x="1151466" y="1309510"/>
              <a:ext cx="1554480" cy="1554480"/>
            </a:xfrm>
            <a:prstGeom prst="ellipse">
              <a:avLst/>
            </a:prstGeom>
            <a:solidFill>
              <a:schemeClr val="bg1">
                <a:lumMod val="6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352972" y="1609696"/>
              <a:ext cx="1151467" cy="954107"/>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Title</a:t>
              </a:r>
            </a:p>
            <a:p>
              <a:pPr algn="ctr"/>
              <a:r>
                <a:rPr lang="en-US" sz="2800" b="1" dirty="0">
                  <a:solidFill>
                    <a:schemeClr val="bg1"/>
                  </a:solidFill>
                  <a:latin typeface="Candara" panose="020E0502030303020204" pitchFamily="34" charset="0"/>
                </a:rPr>
                <a:t>Here</a:t>
              </a:r>
            </a:p>
          </p:txBody>
        </p:sp>
      </p:grpSp>
      <p:sp>
        <p:nvSpPr>
          <p:cNvPr id="8" name="Oval 7"/>
          <p:cNvSpPr>
            <a:spLocks noChangeAspect="1"/>
          </p:cNvSpPr>
          <p:nvPr/>
        </p:nvSpPr>
        <p:spPr>
          <a:xfrm>
            <a:off x="5113866" y="1418446"/>
            <a:ext cx="640080" cy="640080"/>
          </a:xfrm>
          <a:prstGeom prst="ellipse">
            <a:avLst/>
          </a:pr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1</a:t>
            </a:r>
          </a:p>
        </p:txBody>
      </p:sp>
      <p:sp>
        <p:nvSpPr>
          <p:cNvPr id="9" name="Text Box 10"/>
          <p:cNvSpPr txBox="1">
            <a:spLocks noChangeArrowheads="1"/>
          </p:cNvSpPr>
          <p:nvPr/>
        </p:nvSpPr>
        <p:spPr bwMode="auto">
          <a:xfrm>
            <a:off x="6096000" y="1492264"/>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0" name="Oval 9"/>
          <p:cNvSpPr>
            <a:spLocks noChangeAspect="1"/>
          </p:cNvSpPr>
          <p:nvPr/>
        </p:nvSpPr>
        <p:spPr>
          <a:xfrm>
            <a:off x="5853288" y="2309018"/>
            <a:ext cx="640080" cy="640080"/>
          </a:xfrm>
          <a:prstGeom prst="ellipse">
            <a:avLst/>
          </a:pr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2</a:t>
            </a:r>
          </a:p>
        </p:txBody>
      </p:sp>
      <p:sp>
        <p:nvSpPr>
          <p:cNvPr id="11" name="Text Box 10"/>
          <p:cNvSpPr txBox="1">
            <a:spLocks noChangeArrowheads="1"/>
          </p:cNvSpPr>
          <p:nvPr/>
        </p:nvSpPr>
        <p:spPr bwMode="auto">
          <a:xfrm>
            <a:off x="6835422" y="238283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2" name="Oval 11"/>
          <p:cNvSpPr>
            <a:spLocks noChangeAspect="1"/>
          </p:cNvSpPr>
          <p:nvPr/>
        </p:nvSpPr>
        <p:spPr>
          <a:xfrm>
            <a:off x="6079572" y="3403152"/>
            <a:ext cx="640080" cy="640080"/>
          </a:xfrm>
          <a:prstGeom prst="ellipse">
            <a:avLst/>
          </a:prstGeom>
          <a:solidFill>
            <a:srgbClr val="F4C95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3</a:t>
            </a:r>
          </a:p>
        </p:txBody>
      </p:sp>
      <p:sp>
        <p:nvSpPr>
          <p:cNvPr id="13" name="Text Box 10"/>
          <p:cNvSpPr txBox="1">
            <a:spLocks noChangeArrowheads="1"/>
          </p:cNvSpPr>
          <p:nvPr/>
        </p:nvSpPr>
        <p:spPr bwMode="auto">
          <a:xfrm>
            <a:off x="7061706" y="3476970"/>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4" name="Oval 13"/>
          <p:cNvSpPr>
            <a:spLocks noChangeAspect="1"/>
          </p:cNvSpPr>
          <p:nvPr/>
        </p:nvSpPr>
        <p:spPr>
          <a:xfrm>
            <a:off x="5853288" y="4463621"/>
            <a:ext cx="640080" cy="640080"/>
          </a:xfrm>
          <a:prstGeom prst="ellipse">
            <a:avLst/>
          </a:pr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4</a:t>
            </a:r>
          </a:p>
        </p:txBody>
      </p:sp>
      <p:sp>
        <p:nvSpPr>
          <p:cNvPr id="15" name="Text Box 10"/>
          <p:cNvSpPr txBox="1">
            <a:spLocks noChangeArrowheads="1"/>
          </p:cNvSpPr>
          <p:nvPr/>
        </p:nvSpPr>
        <p:spPr bwMode="auto">
          <a:xfrm>
            <a:off x="6835422" y="4537439"/>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6" name="Oval 15"/>
          <p:cNvSpPr>
            <a:spLocks noChangeAspect="1"/>
          </p:cNvSpPr>
          <p:nvPr/>
        </p:nvSpPr>
        <p:spPr>
          <a:xfrm>
            <a:off x="5113866" y="5396688"/>
            <a:ext cx="640080" cy="640080"/>
          </a:xfrm>
          <a:prstGeom prst="ellipse">
            <a:avLst/>
          </a:prstGeom>
          <a:solidFill>
            <a:srgbClr val="39AEA8"/>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5</a:t>
            </a:r>
          </a:p>
        </p:txBody>
      </p:sp>
      <p:sp>
        <p:nvSpPr>
          <p:cNvPr id="17" name="Text Box 10"/>
          <p:cNvSpPr txBox="1">
            <a:spLocks noChangeArrowheads="1"/>
          </p:cNvSpPr>
          <p:nvPr/>
        </p:nvSpPr>
        <p:spPr bwMode="auto">
          <a:xfrm>
            <a:off x="6096000" y="547050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grpSp>
        <p:nvGrpSpPr>
          <p:cNvPr id="19" name="Group 18"/>
          <p:cNvGrpSpPr/>
          <p:nvPr/>
        </p:nvGrpSpPr>
        <p:grpSpPr>
          <a:xfrm>
            <a:off x="3341511" y="258228"/>
            <a:ext cx="5508978" cy="954108"/>
            <a:chOff x="3341511" y="258228"/>
            <a:chExt cx="5508978" cy="954108"/>
          </a:xfrm>
        </p:grpSpPr>
        <p:sp>
          <p:nvSpPr>
            <p:cNvPr id="20" name="TextBox 1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1" name="TextBox 2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2" name="Picture 2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83731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750"/>
                                        <p:tgtEl>
                                          <p:spTgt spid="19"/>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childTnLst>
                          </p:cTn>
                        </p:par>
                        <p:par>
                          <p:cTn id="14" fill="hold">
                            <p:stCondLst>
                              <p:cond delay="1250"/>
                            </p:stCondLst>
                            <p:childTnLst>
                              <p:par>
                                <p:cTn id="15" presetID="23" presetClass="entr" presetSubtype="528"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 calcmode="lin" valueType="num">
                                      <p:cBhvr>
                                        <p:cTn id="19" dur="500" fill="hold"/>
                                        <p:tgtEl>
                                          <p:spTgt spid="2"/>
                                        </p:tgtEl>
                                        <p:attrNameLst>
                                          <p:attrName>ppt_x</p:attrName>
                                        </p:attrNameLst>
                                      </p:cBhvr>
                                      <p:tavLst>
                                        <p:tav tm="0">
                                          <p:val>
                                            <p:fltVal val="0.5"/>
                                          </p:val>
                                        </p:tav>
                                        <p:tav tm="100000">
                                          <p:val>
                                            <p:strVal val="#ppt_x"/>
                                          </p:val>
                                        </p:tav>
                                      </p:tavLst>
                                    </p:anim>
                                    <p:anim calcmode="lin" valueType="num">
                                      <p:cBhvr>
                                        <p:cTn id="20" dur="500" fill="hold"/>
                                        <p:tgtEl>
                                          <p:spTgt spid="2"/>
                                        </p:tgtEl>
                                        <p:attrNameLst>
                                          <p:attrName>ppt_y</p:attrName>
                                        </p:attrNameLst>
                                      </p:cBhvr>
                                      <p:tavLst>
                                        <p:tav tm="0">
                                          <p:val>
                                            <p:fltVal val="0.5"/>
                                          </p:val>
                                        </p:tav>
                                        <p:tav tm="100000">
                                          <p:val>
                                            <p:strVal val="#ppt_y"/>
                                          </p:val>
                                        </p:tav>
                                      </p:tavLst>
                                    </p:anim>
                                  </p:childTnLst>
                                </p:cTn>
                              </p:par>
                            </p:childTnLst>
                          </p:cTn>
                        </p:par>
                        <p:par>
                          <p:cTn id="21" fill="hold">
                            <p:stCondLst>
                              <p:cond delay="1750"/>
                            </p:stCondLst>
                            <p:childTnLst>
                              <p:par>
                                <p:cTn id="22" presetID="23" presetClass="entr" presetSubtype="528"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 calcmode="lin" valueType="num">
                                      <p:cBhvr>
                                        <p:cTn id="26" dur="500" fill="hold"/>
                                        <p:tgtEl>
                                          <p:spTgt spid="3"/>
                                        </p:tgtEl>
                                        <p:attrNameLst>
                                          <p:attrName>ppt_x</p:attrName>
                                        </p:attrNameLst>
                                      </p:cBhvr>
                                      <p:tavLst>
                                        <p:tav tm="0">
                                          <p:val>
                                            <p:fltVal val="0.5"/>
                                          </p:val>
                                        </p:tav>
                                        <p:tav tm="100000">
                                          <p:val>
                                            <p:strVal val="#ppt_x"/>
                                          </p:val>
                                        </p:tav>
                                      </p:tavLst>
                                    </p:anim>
                                    <p:anim calcmode="lin" valueType="num">
                                      <p:cBhvr>
                                        <p:cTn id="27" dur="500" fill="hold"/>
                                        <p:tgtEl>
                                          <p:spTgt spid="3"/>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3" presetClass="entr" presetSubtype="36"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strVal val="(6*min(max(#ppt_w*#ppt_h,.3),1)-7.4)/-.7*#ppt_w"/>
                                          </p:val>
                                        </p:tav>
                                        <p:tav tm="100000">
                                          <p:val>
                                            <p:strVal val="#ppt_w"/>
                                          </p:val>
                                        </p:tav>
                                      </p:tavLst>
                                    </p:anim>
                                    <p:anim calcmode="lin" valueType="num">
                                      <p:cBhvr>
                                        <p:cTn id="32" dur="500" fill="hold"/>
                                        <p:tgtEl>
                                          <p:spTgt spid="8"/>
                                        </p:tgtEl>
                                        <p:attrNameLst>
                                          <p:attrName>ppt_h</p:attrName>
                                        </p:attrNameLst>
                                      </p:cBhvr>
                                      <p:tavLst>
                                        <p:tav tm="0">
                                          <p:val>
                                            <p:strVal val="(6*min(max(#ppt_w*#ppt_h,.3),1)-7.4)/-.7*#ppt_h"/>
                                          </p:val>
                                        </p:tav>
                                        <p:tav tm="100000">
                                          <p:val>
                                            <p:strVal val="#ppt_h"/>
                                          </p:val>
                                        </p:tav>
                                      </p:tavLst>
                                    </p:anim>
                                    <p:anim calcmode="lin" valueType="num">
                                      <p:cBhvr>
                                        <p:cTn id="33" dur="500" fill="hold"/>
                                        <p:tgtEl>
                                          <p:spTgt spid="8"/>
                                        </p:tgtEl>
                                        <p:attrNameLst>
                                          <p:attrName>ppt_x</p:attrName>
                                        </p:attrNameLst>
                                      </p:cBhvr>
                                      <p:tavLst>
                                        <p:tav tm="0">
                                          <p:val>
                                            <p:fltVal val="0.5"/>
                                          </p:val>
                                        </p:tav>
                                        <p:tav tm="100000">
                                          <p:val>
                                            <p:strVal val="#ppt_x"/>
                                          </p:val>
                                        </p:tav>
                                      </p:tavLst>
                                    </p:anim>
                                    <p:anim calcmode="lin" valueType="num">
                                      <p:cBhvr>
                                        <p:cTn id="34" dur="500" fill="hold"/>
                                        <p:tgtEl>
                                          <p:spTgt spid="8"/>
                                        </p:tgtEl>
                                        <p:attrNameLst>
                                          <p:attrName>ppt_y</p:attrName>
                                        </p:attrNameLst>
                                      </p:cBhvr>
                                      <p:tavLst>
                                        <p:tav tm="0">
                                          <p:val>
                                            <p:strVal val="1+(6*min(max(#ppt_w*#ppt_h,.3),1)-7.4)/-.7*#ppt_h/2"/>
                                          </p:val>
                                        </p:tav>
                                        <p:tav tm="100000">
                                          <p:val>
                                            <p:strVal val="#ppt_y"/>
                                          </p:val>
                                        </p:tav>
                                      </p:tavLst>
                                    </p:anim>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left)">
                                      <p:cBhvr>
                                        <p:cTn id="38" dur="500"/>
                                        <p:tgtEl>
                                          <p:spTgt spid="9"/>
                                        </p:tgtEl>
                                      </p:cBhvr>
                                    </p:animEffect>
                                  </p:childTnLst>
                                </p:cTn>
                              </p:par>
                            </p:childTnLst>
                          </p:cTn>
                        </p:par>
                        <p:par>
                          <p:cTn id="39" fill="hold">
                            <p:stCondLst>
                              <p:cond delay="3250"/>
                            </p:stCondLst>
                            <p:childTnLst>
                              <p:par>
                                <p:cTn id="40" presetID="23" presetClass="entr" presetSubtype="36"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strVal val="(6*min(max(#ppt_w*#ppt_h,.3),1)-7.4)/-.7*#ppt_w"/>
                                          </p:val>
                                        </p:tav>
                                        <p:tav tm="100000">
                                          <p:val>
                                            <p:strVal val="#ppt_w"/>
                                          </p:val>
                                        </p:tav>
                                      </p:tavLst>
                                    </p:anim>
                                    <p:anim calcmode="lin" valueType="num">
                                      <p:cBhvr>
                                        <p:cTn id="43" dur="500" fill="hold"/>
                                        <p:tgtEl>
                                          <p:spTgt spid="10"/>
                                        </p:tgtEl>
                                        <p:attrNameLst>
                                          <p:attrName>ppt_h</p:attrName>
                                        </p:attrNameLst>
                                      </p:cBhvr>
                                      <p:tavLst>
                                        <p:tav tm="0">
                                          <p:val>
                                            <p:strVal val="(6*min(max(#ppt_w*#ppt_h,.3),1)-7.4)/-.7*#ppt_h"/>
                                          </p:val>
                                        </p:tav>
                                        <p:tav tm="100000">
                                          <p:val>
                                            <p:strVal val="#ppt_h"/>
                                          </p:val>
                                        </p:tav>
                                      </p:tavLst>
                                    </p:anim>
                                    <p:anim calcmode="lin" valueType="num">
                                      <p:cBhvr>
                                        <p:cTn id="44" dur="500" fill="hold"/>
                                        <p:tgtEl>
                                          <p:spTgt spid="10"/>
                                        </p:tgtEl>
                                        <p:attrNameLst>
                                          <p:attrName>ppt_x</p:attrName>
                                        </p:attrNameLst>
                                      </p:cBhvr>
                                      <p:tavLst>
                                        <p:tav tm="0">
                                          <p:val>
                                            <p:fltVal val="0.5"/>
                                          </p:val>
                                        </p:tav>
                                        <p:tav tm="100000">
                                          <p:val>
                                            <p:strVal val="#ppt_x"/>
                                          </p:val>
                                        </p:tav>
                                      </p:tavLst>
                                    </p:anim>
                                    <p:anim calcmode="lin" valueType="num">
                                      <p:cBhvr>
                                        <p:cTn id="45"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3750"/>
                            </p:stCondLst>
                            <p:childTnLst>
                              <p:par>
                                <p:cTn id="47" presetID="22" presetClass="entr" presetSubtype="8"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left)">
                                      <p:cBhvr>
                                        <p:cTn id="49" dur="500"/>
                                        <p:tgtEl>
                                          <p:spTgt spid="11"/>
                                        </p:tgtEl>
                                      </p:cBhvr>
                                    </p:animEffect>
                                  </p:childTnLst>
                                </p:cTn>
                              </p:par>
                            </p:childTnLst>
                          </p:cTn>
                        </p:par>
                        <p:par>
                          <p:cTn id="50" fill="hold">
                            <p:stCondLst>
                              <p:cond delay="4250"/>
                            </p:stCondLst>
                            <p:childTnLst>
                              <p:par>
                                <p:cTn id="51" presetID="23" presetClass="entr" presetSubtype="36"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strVal val="(6*min(max(#ppt_w*#ppt_h,.3),1)-7.4)/-.7*#ppt_w"/>
                                          </p:val>
                                        </p:tav>
                                        <p:tav tm="100000">
                                          <p:val>
                                            <p:strVal val="#ppt_w"/>
                                          </p:val>
                                        </p:tav>
                                      </p:tavLst>
                                    </p:anim>
                                    <p:anim calcmode="lin" valueType="num">
                                      <p:cBhvr>
                                        <p:cTn id="54" dur="500" fill="hold"/>
                                        <p:tgtEl>
                                          <p:spTgt spid="12"/>
                                        </p:tgtEl>
                                        <p:attrNameLst>
                                          <p:attrName>ppt_h</p:attrName>
                                        </p:attrNameLst>
                                      </p:cBhvr>
                                      <p:tavLst>
                                        <p:tav tm="0">
                                          <p:val>
                                            <p:strVal val="(6*min(max(#ppt_w*#ppt_h,.3),1)-7.4)/-.7*#ppt_h"/>
                                          </p:val>
                                        </p:tav>
                                        <p:tav tm="100000">
                                          <p:val>
                                            <p:strVal val="#ppt_h"/>
                                          </p:val>
                                        </p:tav>
                                      </p:tavLst>
                                    </p:anim>
                                    <p:anim calcmode="lin" valueType="num">
                                      <p:cBhvr>
                                        <p:cTn id="55" dur="500" fill="hold"/>
                                        <p:tgtEl>
                                          <p:spTgt spid="12"/>
                                        </p:tgtEl>
                                        <p:attrNameLst>
                                          <p:attrName>ppt_x</p:attrName>
                                        </p:attrNameLst>
                                      </p:cBhvr>
                                      <p:tavLst>
                                        <p:tav tm="0">
                                          <p:val>
                                            <p:fltVal val="0.5"/>
                                          </p:val>
                                        </p:tav>
                                        <p:tav tm="100000">
                                          <p:val>
                                            <p:strVal val="#ppt_x"/>
                                          </p:val>
                                        </p:tav>
                                      </p:tavLst>
                                    </p:anim>
                                    <p:anim calcmode="lin" valueType="num">
                                      <p:cBhvr>
                                        <p:cTn id="56"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4750"/>
                            </p:stCondLst>
                            <p:childTnLst>
                              <p:par>
                                <p:cTn id="58" presetID="22" presetClass="entr" presetSubtype="8"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left)">
                                      <p:cBhvr>
                                        <p:cTn id="60" dur="500"/>
                                        <p:tgtEl>
                                          <p:spTgt spid="13"/>
                                        </p:tgtEl>
                                      </p:cBhvr>
                                    </p:animEffect>
                                  </p:childTnLst>
                                </p:cTn>
                              </p:par>
                            </p:childTnLst>
                          </p:cTn>
                        </p:par>
                        <p:par>
                          <p:cTn id="61" fill="hold">
                            <p:stCondLst>
                              <p:cond delay="5250"/>
                            </p:stCondLst>
                            <p:childTnLst>
                              <p:par>
                                <p:cTn id="62" presetID="23" presetClass="entr" presetSubtype="36" fill="hold" grpId="0" nodeType="after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ppt_w</p:attrName>
                                        </p:attrNameLst>
                                      </p:cBhvr>
                                      <p:tavLst>
                                        <p:tav tm="0">
                                          <p:val>
                                            <p:strVal val="(6*min(max(#ppt_w*#ppt_h,.3),1)-7.4)/-.7*#ppt_w"/>
                                          </p:val>
                                        </p:tav>
                                        <p:tav tm="100000">
                                          <p:val>
                                            <p:strVal val="#ppt_w"/>
                                          </p:val>
                                        </p:tav>
                                      </p:tavLst>
                                    </p:anim>
                                    <p:anim calcmode="lin" valueType="num">
                                      <p:cBhvr>
                                        <p:cTn id="65" dur="500" fill="hold"/>
                                        <p:tgtEl>
                                          <p:spTgt spid="14"/>
                                        </p:tgtEl>
                                        <p:attrNameLst>
                                          <p:attrName>ppt_h</p:attrName>
                                        </p:attrNameLst>
                                      </p:cBhvr>
                                      <p:tavLst>
                                        <p:tav tm="0">
                                          <p:val>
                                            <p:strVal val="(6*min(max(#ppt_w*#ppt_h,.3),1)-7.4)/-.7*#ppt_h"/>
                                          </p:val>
                                        </p:tav>
                                        <p:tav tm="100000">
                                          <p:val>
                                            <p:strVal val="#ppt_h"/>
                                          </p:val>
                                        </p:tav>
                                      </p:tavLst>
                                    </p:anim>
                                    <p:anim calcmode="lin" valueType="num">
                                      <p:cBhvr>
                                        <p:cTn id="66" dur="500" fill="hold"/>
                                        <p:tgtEl>
                                          <p:spTgt spid="14"/>
                                        </p:tgtEl>
                                        <p:attrNameLst>
                                          <p:attrName>ppt_x</p:attrName>
                                        </p:attrNameLst>
                                      </p:cBhvr>
                                      <p:tavLst>
                                        <p:tav tm="0">
                                          <p:val>
                                            <p:fltVal val="0.5"/>
                                          </p:val>
                                        </p:tav>
                                        <p:tav tm="100000">
                                          <p:val>
                                            <p:strVal val="#ppt_x"/>
                                          </p:val>
                                        </p:tav>
                                      </p:tavLst>
                                    </p:anim>
                                    <p:anim calcmode="lin" valueType="num">
                                      <p:cBhvr>
                                        <p:cTn id="67"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750"/>
                            </p:stCondLst>
                            <p:childTnLst>
                              <p:par>
                                <p:cTn id="69" presetID="22" presetClass="entr" presetSubtype="8" fill="hold" grpId="0"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wipe(left)">
                                      <p:cBhvr>
                                        <p:cTn id="71" dur="500"/>
                                        <p:tgtEl>
                                          <p:spTgt spid="15"/>
                                        </p:tgtEl>
                                      </p:cBhvr>
                                    </p:animEffect>
                                  </p:childTnLst>
                                </p:cTn>
                              </p:par>
                            </p:childTnLst>
                          </p:cTn>
                        </p:par>
                        <p:par>
                          <p:cTn id="72" fill="hold">
                            <p:stCondLst>
                              <p:cond delay="6250"/>
                            </p:stCondLst>
                            <p:childTnLst>
                              <p:par>
                                <p:cTn id="73" presetID="23" presetClass="entr" presetSubtype="36" fill="hold" grpId="0" nodeType="afterEffect">
                                  <p:stCondLst>
                                    <p:cond delay="0"/>
                                  </p:stCondLst>
                                  <p:childTnLst>
                                    <p:set>
                                      <p:cBhvr>
                                        <p:cTn id="74" dur="1" fill="hold">
                                          <p:stCondLst>
                                            <p:cond delay="0"/>
                                          </p:stCondLst>
                                        </p:cTn>
                                        <p:tgtEl>
                                          <p:spTgt spid="16"/>
                                        </p:tgtEl>
                                        <p:attrNameLst>
                                          <p:attrName>style.visibility</p:attrName>
                                        </p:attrNameLst>
                                      </p:cBhvr>
                                      <p:to>
                                        <p:strVal val="visible"/>
                                      </p:to>
                                    </p:set>
                                    <p:anim calcmode="lin" valueType="num">
                                      <p:cBhvr>
                                        <p:cTn id="75" dur="500" fill="hold"/>
                                        <p:tgtEl>
                                          <p:spTgt spid="16"/>
                                        </p:tgtEl>
                                        <p:attrNameLst>
                                          <p:attrName>ppt_w</p:attrName>
                                        </p:attrNameLst>
                                      </p:cBhvr>
                                      <p:tavLst>
                                        <p:tav tm="0">
                                          <p:val>
                                            <p:strVal val="(6*min(max(#ppt_w*#ppt_h,.3),1)-7.4)/-.7*#ppt_w"/>
                                          </p:val>
                                        </p:tav>
                                        <p:tav tm="100000">
                                          <p:val>
                                            <p:strVal val="#ppt_w"/>
                                          </p:val>
                                        </p:tav>
                                      </p:tavLst>
                                    </p:anim>
                                    <p:anim calcmode="lin" valueType="num">
                                      <p:cBhvr>
                                        <p:cTn id="76" dur="500" fill="hold"/>
                                        <p:tgtEl>
                                          <p:spTgt spid="16"/>
                                        </p:tgtEl>
                                        <p:attrNameLst>
                                          <p:attrName>ppt_h</p:attrName>
                                        </p:attrNameLst>
                                      </p:cBhvr>
                                      <p:tavLst>
                                        <p:tav tm="0">
                                          <p:val>
                                            <p:strVal val="(6*min(max(#ppt_w*#ppt_h,.3),1)-7.4)/-.7*#ppt_h"/>
                                          </p:val>
                                        </p:tav>
                                        <p:tav tm="100000">
                                          <p:val>
                                            <p:strVal val="#ppt_h"/>
                                          </p:val>
                                        </p:tav>
                                      </p:tavLst>
                                    </p:anim>
                                    <p:anim calcmode="lin" valueType="num">
                                      <p:cBhvr>
                                        <p:cTn id="77" dur="500" fill="hold"/>
                                        <p:tgtEl>
                                          <p:spTgt spid="16"/>
                                        </p:tgtEl>
                                        <p:attrNameLst>
                                          <p:attrName>ppt_x</p:attrName>
                                        </p:attrNameLst>
                                      </p:cBhvr>
                                      <p:tavLst>
                                        <p:tav tm="0">
                                          <p:val>
                                            <p:fltVal val="0.5"/>
                                          </p:val>
                                        </p:tav>
                                        <p:tav tm="100000">
                                          <p:val>
                                            <p:strVal val="#ppt_x"/>
                                          </p:val>
                                        </p:tav>
                                      </p:tavLst>
                                    </p:anim>
                                    <p:anim calcmode="lin" valueType="num">
                                      <p:cBhvr>
                                        <p:cTn id="78"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79" fill="hold">
                            <p:stCondLst>
                              <p:cond delay="6750"/>
                            </p:stCondLst>
                            <p:childTnLst>
                              <p:par>
                                <p:cTn id="80" presetID="22" presetClass="entr" presetSubtype="8" fill="hold" grpId="0" nodeType="after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wipe(left)">
                                      <p:cBhvr>
                                        <p:cTn id="8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animBg="1"/>
      <p:bldP spid="9" grpId="0"/>
      <p:bldP spid="10" grpId="0" animBg="1"/>
      <p:bldP spid="11" grpId="0"/>
      <p:bldP spid="12" grpId="0" animBg="1"/>
      <p:bldP spid="13" grpId="0"/>
      <p:bldP spid="14" grpId="0" animBg="1"/>
      <p:bldP spid="15" grpId="0"/>
      <p:bldP spid="16"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1330</TotalTime>
  <Words>1191</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238</cp:revision>
  <dcterms:created xsi:type="dcterms:W3CDTF">2016-09-28T22:08:47Z</dcterms:created>
  <dcterms:modified xsi:type="dcterms:W3CDTF">2016-10-05T20:59:36Z</dcterms:modified>
</cp:coreProperties>
</file>