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47"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18905857">
            <a:off x="9281039" y="2276017"/>
            <a:ext cx="2322576" cy="2322576"/>
          </a:xfrm>
          <a:prstGeom prst="rect">
            <a:avLst/>
          </a:prstGeom>
          <a:blipFill dpi="0" rotWithShape="0">
            <a:blip r:embed="rId2"/>
            <a:srcRect/>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sosceles Triangle 2"/>
          <p:cNvSpPr/>
          <p:nvPr/>
        </p:nvSpPr>
        <p:spPr>
          <a:xfrm>
            <a:off x="5362222" y="3522133"/>
            <a:ext cx="6716889" cy="3346831"/>
          </a:xfrm>
          <a:prstGeom prst="triangle">
            <a:avLst/>
          </a:prstGeom>
          <a:blipFill>
            <a:blip r:embed="rId3"/>
            <a:stretch>
              <a:fillRect/>
            </a:stretch>
          </a:blip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p:cNvSpPr/>
          <p:nvPr/>
        </p:nvSpPr>
        <p:spPr>
          <a:xfrm rot="16200000">
            <a:off x="9631196" y="875502"/>
            <a:ext cx="3428836" cy="1691640"/>
          </a:xfrm>
          <a:prstGeom prst="triangle">
            <a:avLst/>
          </a:prstGeom>
          <a:solidFill>
            <a:srgbClr val="FF7467"/>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p:cNvSpPr/>
          <p:nvPr/>
        </p:nvSpPr>
        <p:spPr>
          <a:xfrm rot="10800000">
            <a:off x="5362722" y="-4059"/>
            <a:ext cx="6716889" cy="3346831"/>
          </a:xfrm>
          <a:prstGeom prst="triangle">
            <a:avLst/>
          </a:prstGeom>
          <a:blipFill dpi="0" rotWithShape="0">
            <a:blip r:embed="rId4"/>
            <a:srcRect/>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6200000">
            <a:off x="9641920" y="4300379"/>
            <a:ext cx="3428836" cy="1691640"/>
          </a:xfrm>
          <a:prstGeom prst="triangle">
            <a:avLst/>
          </a:prstGeom>
          <a:solidFill>
            <a:srgbClr val="4CC8EC"/>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83486" y="3096999"/>
            <a:ext cx="5272247" cy="116955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14" name="TextBox 13"/>
          <p:cNvSpPr txBox="1"/>
          <p:nvPr/>
        </p:nvSpPr>
        <p:spPr>
          <a:xfrm>
            <a:off x="383486" y="4604066"/>
            <a:ext cx="5272247" cy="73866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sp>
        <p:nvSpPr>
          <p:cNvPr id="15" name="TextBox 14"/>
          <p:cNvSpPr txBox="1"/>
          <p:nvPr/>
        </p:nvSpPr>
        <p:spPr>
          <a:xfrm>
            <a:off x="383486" y="1421527"/>
            <a:ext cx="2958025" cy="144655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pic>
        <p:nvPicPr>
          <p:cNvPr id="16" name="Picture 15">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649062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750"/>
                                        <p:tgtEl>
                                          <p:spTgt spid="15"/>
                                        </p:tgtEl>
                                      </p:cBhvr>
                                    </p:animEffect>
                                  </p:childTnLst>
                                </p:cTn>
                              </p:par>
                            </p:childTnLst>
                          </p:cTn>
                        </p:par>
                        <p:par>
                          <p:cTn id="8" fill="hold">
                            <p:stCondLst>
                              <p:cond delay="750"/>
                            </p:stCondLst>
                            <p:childTnLst>
                              <p:par>
                                <p:cTn id="9" presetID="22" presetClass="entr" presetSubtype="2"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right)">
                                      <p:cBhvr>
                                        <p:cTn id="11" dur="500"/>
                                        <p:tgtEl>
                                          <p:spTgt spid="10"/>
                                        </p:tgtEl>
                                      </p:cBhvr>
                                    </p:animEffect>
                                  </p:childTnLst>
                                </p:cTn>
                              </p:par>
                              <p:par>
                                <p:cTn id="12" presetID="22" presetClass="entr" presetSubtype="2" fill="hold" grpId="0" nodeType="with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right)">
                                      <p:cBhvr>
                                        <p:cTn id="14" dur="500"/>
                                        <p:tgtEl>
                                          <p:spTgt spid="12"/>
                                        </p:tgtEl>
                                      </p:cBhvr>
                                    </p:animEffect>
                                  </p:childTnLst>
                                </p:cTn>
                              </p:par>
                            </p:childTnLst>
                          </p:cTn>
                        </p:par>
                        <p:par>
                          <p:cTn id="15" fill="hold">
                            <p:stCondLst>
                              <p:cond delay="1250"/>
                            </p:stCondLst>
                            <p:childTnLst>
                              <p:par>
                                <p:cTn id="16" presetID="53" presetClass="entr" presetSubtype="16"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500" fill="hold"/>
                                        <p:tgtEl>
                                          <p:spTgt spid="2"/>
                                        </p:tgtEl>
                                        <p:attrNameLst>
                                          <p:attrName>ppt_w</p:attrName>
                                        </p:attrNameLst>
                                      </p:cBhvr>
                                      <p:tavLst>
                                        <p:tav tm="0">
                                          <p:val>
                                            <p:fltVal val="0"/>
                                          </p:val>
                                        </p:tav>
                                        <p:tav tm="100000">
                                          <p:val>
                                            <p:strVal val="#ppt_w"/>
                                          </p:val>
                                        </p:tav>
                                      </p:tavLst>
                                    </p:anim>
                                    <p:anim calcmode="lin" valueType="num">
                                      <p:cBhvr>
                                        <p:cTn id="19" dur="500" fill="hold"/>
                                        <p:tgtEl>
                                          <p:spTgt spid="2"/>
                                        </p:tgtEl>
                                        <p:attrNameLst>
                                          <p:attrName>ppt_h</p:attrName>
                                        </p:attrNameLst>
                                      </p:cBhvr>
                                      <p:tavLst>
                                        <p:tav tm="0">
                                          <p:val>
                                            <p:fltVal val="0"/>
                                          </p:val>
                                        </p:tav>
                                        <p:tav tm="100000">
                                          <p:val>
                                            <p:strVal val="#ppt_h"/>
                                          </p:val>
                                        </p:tav>
                                      </p:tavLst>
                                    </p:anim>
                                    <p:animEffect transition="in" filter="fade">
                                      <p:cBhvr>
                                        <p:cTn id="20" dur="500"/>
                                        <p:tgtEl>
                                          <p:spTgt spid="2"/>
                                        </p:tgtEl>
                                      </p:cBhvr>
                                    </p:animEffect>
                                  </p:childTnLst>
                                </p:cTn>
                              </p:par>
                            </p:childTnLst>
                          </p:cTn>
                        </p:par>
                        <p:par>
                          <p:cTn id="21" fill="hold">
                            <p:stCondLst>
                              <p:cond delay="1750"/>
                            </p:stCondLst>
                            <p:childTnLst>
                              <p:par>
                                <p:cTn id="22" presetID="22" presetClass="entr" presetSubtype="1"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up)">
                                      <p:cBhvr>
                                        <p:cTn id="24" dur="500"/>
                                        <p:tgtEl>
                                          <p:spTgt spid="11"/>
                                        </p:tgtEl>
                                      </p:cBhvr>
                                    </p:animEffect>
                                  </p:childTnLst>
                                </p:cTn>
                              </p:par>
                            </p:childTnLst>
                          </p:cTn>
                        </p:par>
                        <p:par>
                          <p:cTn id="25" fill="hold">
                            <p:stCondLst>
                              <p:cond delay="2250"/>
                            </p:stCondLst>
                            <p:childTnLst>
                              <p:par>
                                <p:cTn id="26" presetID="22" presetClass="entr" presetSubtype="4"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ipe(down)">
                                      <p:cBhvr>
                                        <p:cTn id="28" dur="500"/>
                                        <p:tgtEl>
                                          <p:spTgt spid="3"/>
                                        </p:tgtEl>
                                      </p:cBhvr>
                                    </p:animEffect>
                                  </p:childTnLst>
                                </p:cTn>
                              </p:par>
                            </p:childTnLst>
                          </p:cTn>
                        </p:par>
                        <p:par>
                          <p:cTn id="29" fill="hold">
                            <p:stCondLst>
                              <p:cond delay="2750"/>
                            </p:stCondLst>
                            <p:childTnLst>
                              <p:par>
                                <p:cTn id="30" presetID="42" presetClass="entr" presetSubtype="0"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1000"/>
                                        <p:tgtEl>
                                          <p:spTgt spid="13"/>
                                        </p:tgtEl>
                                      </p:cBhvr>
                                    </p:animEffect>
                                    <p:anim calcmode="lin" valueType="num">
                                      <p:cBhvr>
                                        <p:cTn id="33" dur="1000" fill="hold"/>
                                        <p:tgtEl>
                                          <p:spTgt spid="13"/>
                                        </p:tgtEl>
                                        <p:attrNameLst>
                                          <p:attrName>ppt_x</p:attrName>
                                        </p:attrNameLst>
                                      </p:cBhvr>
                                      <p:tavLst>
                                        <p:tav tm="0">
                                          <p:val>
                                            <p:strVal val="#ppt_x"/>
                                          </p:val>
                                        </p:tav>
                                        <p:tav tm="100000">
                                          <p:val>
                                            <p:strVal val="#ppt_x"/>
                                          </p:val>
                                        </p:tav>
                                      </p:tavLst>
                                    </p:anim>
                                    <p:anim calcmode="lin" valueType="num">
                                      <p:cBhvr>
                                        <p:cTn id="34" dur="1000" fill="hold"/>
                                        <p:tgtEl>
                                          <p:spTgt spid="13"/>
                                        </p:tgtEl>
                                        <p:attrNameLst>
                                          <p:attrName>ppt_y</p:attrName>
                                        </p:attrNameLst>
                                      </p:cBhvr>
                                      <p:tavLst>
                                        <p:tav tm="0">
                                          <p:val>
                                            <p:strVal val="#ppt_y+.1"/>
                                          </p:val>
                                        </p:tav>
                                        <p:tav tm="100000">
                                          <p:val>
                                            <p:strVal val="#ppt_y"/>
                                          </p:val>
                                        </p:tav>
                                      </p:tavLst>
                                    </p:anim>
                                  </p:childTnLst>
                                </p:cTn>
                              </p:par>
                            </p:childTnLst>
                          </p:cTn>
                        </p:par>
                        <p:par>
                          <p:cTn id="35" fill="hold">
                            <p:stCondLst>
                              <p:cond delay="3750"/>
                            </p:stCondLst>
                            <p:childTnLst>
                              <p:par>
                                <p:cTn id="36" presetID="42" presetClass="entr" presetSubtype="0"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1000"/>
                                        <p:tgtEl>
                                          <p:spTgt spid="14"/>
                                        </p:tgtEl>
                                      </p:cBhvr>
                                    </p:animEffect>
                                    <p:anim calcmode="lin" valueType="num">
                                      <p:cBhvr>
                                        <p:cTn id="39" dur="1000" fill="hold"/>
                                        <p:tgtEl>
                                          <p:spTgt spid="14"/>
                                        </p:tgtEl>
                                        <p:attrNameLst>
                                          <p:attrName>ppt_x</p:attrName>
                                        </p:attrNameLst>
                                      </p:cBhvr>
                                      <p:tavLst>
                                        <p:tav tm="0">
                                          <p:val>
                                            <p:strVal val="#ppt_x"/>
                                          </p:val>
                                        </p:tav>
                                        <p:tav tm="100000">
                                          <p:val>
                                            <p:strVal val="#ppt_x"/>
                                          </p:val>
                                        </p:tav>
                                      </p:tavLst>
                                    </p:anim>
                                    <p:anim calcmode="lin" valueType="num">
                                      <p:cBhvr>
                                        <p:cTn id="4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0" grpId="0" animBg="1"/>
      <p:bldP spid="11" grpId="0" animBg="1"/>
      <p:bldP spid="12" grpId="0" animBg="1"/>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1327</TotalTime>
  <Words>1198</Words>
  <Application>Microsoft Office PowerPoint</Application>
  <PresentationFormat>Widescreen</PresentationFormat>
  <Paragraphs>42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235</cp:revision>
  <dcterms:created xsi:type="dcterms:W3CDTF">2016-09-28T22:08:47Z</dcterms:created>
  <dcterms:modified xsi:type="dcterms:W3CDTF">2016-10-05T20:56:37Z</dcterms:modified>
</cp:coreProperties>
</file>