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346"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17" name="Picture 16">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sosceles Triangle 1"/>
          <p:cNvSpPr/>
          <p:nvPr/>
        </p:nvSpPr>
        <p:spPr>
          <a:xfrm>
            <a:off x="0" y="1212336"/>
            <a:ext cx="11401778" cy="5645664"/>
          </a:xfrm>
          <a:prstGeom prst="triangle">
            <a:avLst/>
          </a:prstGeom>
          <a:blipFill>
            <a:blip r:embed="rId2"/>
            <a:stretch>
              <a:fillRect/>
            </a:stretch>
          </a:blip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4651022" y="-3"/>
            <a:ext cx="6152444" cy="3068135"/>
            <a:chOff x="4651022" y="-3"/>
            <a:chExt cx="6152444" cy="3068135"/>
          </a:xfrm>
          <a:effectLst>
            <a:outerShdw blurRad="50800" dist="38100" dir="5400000" algn="t" rotWithShape="0">
              <a:prstClr val="black">
                <a:alpha val="40000"/>
              </a:prstClr>
            </a:outerShdw>
          </a:effectLst>
        </p:grpSpPr>
        <p:sp>
          <p:nvSpPr>
            <p:cNvPr id="9" name="Isosceles Triangle 8"/>
            <p:cNvSpPr/>
            <p:nvPr/>
          </p:nvSpPr>
          <p:spPr>
            <a:xfrm rot="10800000">
              <a:off x="4651022" y="-3"/>
              <a:ext cx="6152444" cy="3068135"/>
            </a:xfrm>
            <a:prstGeom prst="triangle">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6046718" y="627560"/>
              <a:ext cx="3361051" cy="1169551"/>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chemeClr val="bg1"/>
                </a:solidFill>
                <a:latin typeface="Candara" panose="020E0502030303020204" pitchFamily="34" charset="0"/>
              </a:endParaRPr>
            </a:p>
          </p:txBody>
        </p:sp>
        <p:cxnSp>
          <p:nvCxnSpPr>
            <p:cNvPr id="12" name="Straight Connector 11"/>
            <p:cNvCxnSpPr/>
            <p:nvPr/>
          </p:nvCxnSpPr>
          <p:spPr>
            <a:xfrm>
              <a:off x="7394222" y="451556"/>
              <a:ext cx="640080" cy="0"/>
            </a:xfrm>
            <a:prstGeom prst="line">
              <a:avLst/>
            </a:prstGeom>
            <a:ln w="38100">
              <a:solidFill>
                <a:srgbClr val="FFFFFF"/>
              </a:solidFill>
            </a:ln>
          </p:spPr>
          <p:style>
            <a:lnRef idx="1">
              <a:schemeClr val="accent1"/>
            </a:lnRef>
            <a:fillRef idx="0">
              <a:schemeClr val="accent1"/>
            </a:fillRef>
            <a:effectRef idx="0">
              <a:schemeClr val="accent1"/>
            </a:effectRef>
            <a:fontRef idx="minor">
              <a:schemeClr val="tx1"/>
            </a:fontRef>
          </p:style>
        </p:cxnSp>
      </p:grpSp>
      <p:grpSp>
        <p:nvGrpSpPr>
          <p:cNvPr id="19" name="Group 18"/>
          <p:cNvGrpSpPr/>
          <p:nvPr/>
        </p:nvGrpSpPr>
        <p:grpSpPr>
          <a:xfrm>
            <a:off x="6344356" y="2255798"/>
            <a:ext cx="4730044" cy="2350069"/>
            <a:chOff x="6344356" y="2255798"/>
            <a:chExt cx="4730044" cy="2350069"/>
          </a:xfrm>
          <a:effectLst>
            <a:outerShdw blurRad="63500" sx="102000" sy="102000" algn="ctr" rotWithShape="0">
              <a:prstClr val="black">
                <a:alpha val="40000"/>
              </a:prstClr>
            </a:outerShdw>
          </a:effectLst>
        </p:grpSpPr>
        <p:sp>
          <p:nvSpPr>
            <p:cNvPr id="10" name="Isosceles Triangle 9"/>
            <p:cNvSpPr/>
            <p:nvPr/>
          </p:nvSpPr>
          <p:spPr>
            <a:xfrm>
              <a:off x="6344356" y="2255798"/>
              <a:ext cx="4730044" cy="2350069"/>
            </a:xfrm>
            <a:prstGeom prst="triangle">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7918395" y="2840573"/>
              <a:ext cx="1581963" cy="1323439"/>
            </a:xfrm>
            <a:prstGeom prst="rect">
              <a:avLst/>
            </a:prstGeom>
            <a:noFill/>
            <a:effectLst>
              <a:outerShdw blurRad="50800" dist="38100" dir="2700000" algn="tl" rotWithShape="0">
                <a:prstClr val="black">
                  <a:alpha val="40000"/>
                </a:prstClr>
              </a:outerShdw>
            </a:effectLst>
          </p:spPr>
          <p:txBody>
            <a:bodyPr wrap="square" rtlCol="0">
              <a:spAutoFit/>
            </a:bodyPr>
            <a:lstStyle/>
            <a:p>
              <a:pPr algn="ctr"/>
              <a:r>
                <a:rPr lang="en-US" sz="8000" b="1" dirty="0">
                  <a:solidFill>
                    <a:schemeClr val="bg1"/>
                  </a:solidFill>
                </a:rPr>
                <a:t>01</a:t>
              </a:r>
            </a:p>
          </p:txBody>
        </p:sp>
        <p:sp>
          <p:nvSpPr>
            <p:cNvPr id="14" name="TextBox 13"/>
            <p:cNvSpPr txBox="1"/>
            <p:nvPr/>
          </p:nvSpPr>
          <p:spPr>
            <a:xfrm>
              <a:off x="7051430" y="4047647"/>
              <a:ext cx="3361051" cy="307777"/>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Lorem ipsum dolor sit amet</a:t>
              </a:r>
              <a:endParaRPr lang="en-US" dirty="0">
                <a:solidFill>
                  <a:schemeClr val="bg1"/>
                </a:solidFill>
                <a:latin typeface="Candara" panose="020E0502030303020204" pitchFamily="34" charset="0"/>
              </a:endParaRPr>
            </a:p>
          </p:txBody>
        </p:sp>
      </p:grpSp>
      <p:grpSp>
        <p:nvGrpSpPr>
          <p:cNvPr id="15" name="Group 14"/>
          <p:cNvGrpSpPr/>
          <p:nvPr/>
        </p:nvGrpSpPr>
        <p:grpSpPr>
          <a:xfrm>
            <a:off x="84668" y="408174"/>
            <a:ext cx="5508978" cy="954108"/>
            <a:chOff x="3341511" y="258228"/>
            <a:chExt cx="5508978" cy="954108"/>
          </a:xfrm>
        </p:grpSpPr>
        <p:sp>
          <p:nvSpPr>
            <p:cNvPr id="16" name="TextBox 15"/>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17" name="TextBox 16"/>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20" name="Picture 19">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741852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750"/>
                                        <p:tgtEl>
                                          <p:spTgt spid="15"/>
                                        </p:tgtEl>
                                      </p:cBhvr>
                                    </p:animEffect>
                                  </p:childTnLst>
                                </p:cTn>
                              </p:par>
                            </p:childTnLst>
                          </p:cTn>
                        </p:par>
                        <p:par>
                          <p:cTn id="8" fill="hold">
                            <p:stCondLst>
                              <p:cond delay="750"/>
                            </p:stCondLst>
                            <p:childTnLst>
                              <p:par>
                                <p:cTn id="9" presetID="2" presetClass="entr" presetSubtype="4"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 calcmode="lin" valueType="num">
                                      <p:cBhvr additive="base">
                                        <p:cTn id="11" dur="1000" fill="hold"/>
                                        <p:tgtEl>
                                          <p:spTgt spid="2"/>
                                        </p:tgtEl>
                                        <p:attrNameLst>
                                          <p:attrName>ppt_x</p:attrName>
                                        </p:attrNameLst>
                                      </p:cBhvr>
                                      <p:tavLst>
                                        <p:tav tm="0">
                                          <p:val>
                                            <p:strVal val="#ppt_x"/>
                                          </p:val>
                                        </p:tav>
                                        <p:tav tm="100000">
                                          <p:val>
                                            <p:strVal val="#ppt_x"/>
                                          </p:val>
                                        </p:tav>
                                      </p:tavLst>
                                    </p:anim>
                                    <p:anim calcmode="lin" valueType="num">
                                      <p:cBhvr additive="base">
                                        <p:cTn id="12" dur="1000" fill="hold"/>
                                        <p:tgtEl>
                                          <p:spTgt spid="2"/>
                                        </p:tgtEl>
                                        <p:attrNameLst>
                                          <p:attrName>ppt_y</p:attrName>
                                        </p:attrNameLst>
                                      </p:cBhvr>
                                      <p:tavLst>
                                        <p:tav tm="0">
                                          <p:val>
                                            <p:strVal val="1+#ppt_h/2"/>
                                          </p:val>
                                        </p:tav>
                                        <p:tav tm="100000">
                                          <p:val>
                                            <p:strVal val="#ppt_y"/>
                                          </p:val>
                                        </p:tav>
                                      </p:tavLst>
                                    </p:anim>
                                  </p:childTnLst>
                                </p:cTn>
                              </p:par>
                            </p:childTnLst>
                          </p:cTn>
                        </p:par>
                        <p:par>
                          <p:cTn id="13" fill="hold">
                            <p:stCondLst>
                              <p:cond delay="1750"/>
                            </p:stCondLst>
                            <p:childTnLst>
                              <p:par>
                                <p:cTn id="14" presetID="2" presetClass="entr" presetSubtype="1" fill="hold" nodeType="afterEffect">
                                  <p:stCondLst>
                                    <p:cond delay="0"/>
                                  </p:stCondLst>
                                  <p:childTnLst>
                                    <p:set>
                                      <p:cBhvr>
                                        <p:cTn id="15" dur="1" fill="hold">
                                          <p:stCondLst>
                                            <p:cond delay="0"/>
                                          </p:stCondLst>
                                        </p:cTn>
                                        <p:tgtEl>
                                          <p:spTgt spid="18"/>
                                        </p:tgtEl>
                                        <p:attrNameLst>
                                          <p:attrName>style.visibility</p:attrName>
                                        </p:attrNameLst>
                                      </p:cBhvr>
                                      <p:to>
                                        <p:strVal val="visible"/>
                                      </p:to>
                                    </p:set>
                                    <p:anim calcmode="lin" valueType="num">
                                      <p:cBhvr additive="base">
                                        <p:cTn id="16" dur="750" fill="hold"/>
                                        <p:tgtEl>
                                          <p:spTgt spid="18"/>
                                        </p:tgtEl>
                                        <p:attrNameLst>
                                          <p:attrName>ppt_x</p:attrName>
                                        </p:attrNameLst>
                                      </p:cBhvr>
                                      <p:tavLst>
                                        <p:tav tm="0">
                                          <p:val>
                                            <p:strVal val="#ppt_x"/>
                                          </p:val>
                                        </p:tav>
                                        <p:tav tm="100000">
                                          <p:val>
                                            <p:strVal val="#ppt_x"/>
                                          </p:val>
                                        </p:tav>
                                      </p:tavLst>
                                    </p:anim>
                                    <p:anim calcmode="lin" valueType="num">
                                      <p:cBhvr additive="base">
                                        <p:cTn id="17" dur="750" fill="hold"/>
                                        <p:tgtEl>
                                          <p:spTgt spid="18"/>
                                        </p:tgtEl>
                                        <p:attrNameLst>
                                          <p:attrName>ppt_y</p:attrName>
                                        </p:attrNameLst>
                                      </p:cBhvr>
                                      <p:tavLst>
                                        <p:tav tm="0">
                                          <p:val>
                                            <p:strVal val="0-#ppt_h/2"/>
                                          </p:val>
                                        </p:tav>
                                        <p:tav tm="100000">
                                          <p:val>
                                            <p:strVal val="#ppt_y"/>
                                          </p:val>
                                        </p:tav>
                                      </p:tavLst>
                                    </p:anim>
                                  </p:childTnLst>
                                </p:cTn>
                              </p:par>
                            </p:childTnLst>
                          </p:cTn>
                        </p:par>
                        <p:par>
                          <p:cTn id="18" fill="hold">
                            <p:stCondLst>
                              <p:cond delay="2500"/>
                            </p:stCondLst>
                            <p:childTnLst>
                              <p:par>
                                <p:cTn id="19" presetID="2" presetClass="entr" presetSubtype="4" fill="hold" nodeType="afterEffect">
                                  <p:stCondLst>
                                    <p:cond delay="0"/>
                                  </p:st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750" fill="hold"/>
                                        <p:tgtEl>
                                          <p:spTgt spid="19"/>
                                        </p:tgtEl>
                                        <p:attrNameLst>
                                          <p:attrName>ppt_x</p:attrName>
                                        </p:attrNameLst>
                                      </p:cBhvr>
                                      <p:tavLst>
                                        <p:tav tm="0">
                                          <p:val>
                                            <p:strVal val="#ppt_x"/>
                                          </p:val>
                                        </p:tav>
                                        <p:tav tm="100000">
                                          <p:val>
                                            <p:strVal val="#ppt_x"/>
                                          </p:val>
                                        </p:tav>
                                      </p:tavLst>
                                    </p:anim>
                                    <p:anim calcmode="lin" valueType="num">
                                      <p:cBhvr additive="base">
                                        <p:cTn id="22" dur="750" fill="hold"/>
                                        <p:tgtEl>
                                          <p:spTgt spid="1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1325</TotalTime>
  <Words>1152</Words>
  <Application>Microsoft Office PowerPoint</Application>
  <PresentationFormat>Widescreen</PresentationFormat>
  <Paragraphs>44</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234</cp:revision>
  <dcterms:created xsi:type="dcterms:W3CDTF">2016-09-28T22:08:47Z</dcterms:created>
  <dcterms:modified xsi:type="dcterms:W3CDTF">2016-10-05T20:54:40Z</dcterms:modified>
</cp:coreProperties>
</file>