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45"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4CC8E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a:t>
            </a:r>
            <a:r>
              <a:rPr lang="en-US" sz="1400" dirty="0">
                <a:solidFill>
                  <a:schemeClr val="bg1">
                    <a:lumMod val="85000"/>
                  </a:schemeClr>
                </a:solidFill>
                <a:latin typeface="Candara" panose="020E0502030303020204" pitchFamily="34" charset="0"/>
              </a:rPr>
              <a:t> </a:t>
            </a:r>
            <a:endParaRPr lang="en-US" dirty="0">
              <a:solidFill>
                <a:schemeClr val="bg1">
                  <a:lumMod val="85000"/>
                </a:schemeClr>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001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1159</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233</cp:revision>
  <dcterms:created xsi:type="dcterms:W3CDTF">2016-09-28T22:08:47Z</dcterms:created>
  <dcterms:modified xsi:type="dcterms:W3CDTF">2016-10-05T20:53:23Z</dcterms:modified>
</cp:coreProperties>
</file>