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342"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7" name="Picture 16">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grpSp>
        <p:nvGrpSpPr>
          <p:cNvPr id="9" name="Group 8"/>
          <p:cNvGrpSpPr/>
          <p:nvPr/>
        </p:nvGrpSpPr>
        <p:grpSpPr>
          <a:xfrm>
            <a:off x="1389256" y="5486243"/>
            <a:ext cx="9389012" cy="860009"/>
            <a:chOff x="1389256" y="5486243"/>
            <a:chExt cx="9389012" cy="860009"/>
          </a:xfrm>
        </p:grpSpPr>
        <p:sp>
          <p:nvSpPr>
            <p:cNvPr id="10" name="TextBox 9"/>
            <p:cNvSpPr txBox="1"/>
            <p:nvPr/>
          </p:nvSpPr>
          <p:spPr>
            <a:xfrm>
              <a:off x="1389256" y="5823032"/>
              <a:ext cx="9389012" cy="523220"/>
            </a:xfrm>
            <a:prstGeom prst="rect">
              <a:avLst/>
            </a:prstGeom>
            <a:noFill/>
          </p:spPr>
          <p:txBody>
            <a:bodyPr wrap="square" rtlCol="0">
              <a:spAutoFit/>
            </a:bodyPr>
            <a:lstStyle/>
            <a:p>
              <a:pPr algn="ct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a:t>
              </a:r>
            </a:p>
          </p:txBody>
        </p:sp>
        <p:sp>
          <p:nvSpPr>
            <p:cNvPr id="11" name="Rectangle 10"/>
            <p:cNvSpPr/>
            <p:nvPr/>
          </p:nvSpPr>
          <p:spPr>
            <a:xfrm>
              <a:off x="4900204" y="5486243"/>
              <a:ext cx="2367115" cy="400110"/>
            </a:xfrm>
            <a:prstGeom prst="rect">
              <a:avLst/>
            </a:prstGeom>
            <a:noFill/>
            <a:ln w="6350">
              <a:noFill/>
            </a:ln>
            <a:effectLst/>
          </p:spPr>
          <p:txBody>
            <a:bodyPr wrap="square" anchor="ctr" anchorCtr="1">
              <a:spAutoFit/>
            </a:bodyPr>
            <a:lstStyle/>
            <a:p>
              <a:pPr algn="ctr" defTabSz="1450940"/>
              <a:r>
                <a:rPr lang="en-US" sz="2000" b="1" dirty="0">
                  <a:solidFill>
                    <a:schemeClr val="bg1"/>
                  </a:solidFill>
                  <a:latin typeface="Candara" panose="020E0502030303020204" pitchFamily="34" charset="0"/>
                  <a:ea typeface="Open Sans" pitchFamily="34" charset="0"/>
                  <a:cs typeface="Open Sans" pitchFamily="34" charset="0"/>
                </a:rPr>
                <a:t>Lorem Ipsum Dolor</a:t>
              </a:r>
            </a:p>
          </p:txBody>
        </p:sp>
      </p:grpSp>
      <p:sp>
        <p:nvSpPr>
          <p:cNvPr id="3" name="Rectangle 2"/>
          <p:cNvSpPr/>
          <p:nvPr/>
        </p:nvSpPr>
        <p:spPr>
          <a:xfrm>
            <a:off x="0" y="1297185"/>
            <a:ext cx="12192000" cy="391828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a:off x="4065128" y="3219365"/>
            <a:ext cx="4074160" cy="1996100"/>
          </a:xfrm>
          <a:custGeom>
            <a:avLst/>
            <a:gdLst>
              <a:gd name="connsiteX0" fmla="*/ 551152 w 4078224"/>
              <a:gd name="connsiteY0" fmla="*/ 0 h 1996100"/>
              <a:gd name="connsiteX1" fmla="*/ 939772 w 4078224"/>
              <a:gd name="connsiteY1" fmla="*/ 388620 h 1996100"/>
              <a:gd name="connsiteX2" fmla="*/ 873402 w 4078224"/>
              <a:gd name="connsiteY2" fmla="*/ 605901 h 1996100"/>
              <a:gd name="connsiteX3" fmla="*/ 862713 w 4078224"/>
              <a:gd name="connsiteY3" fmla="*/ 618856 h 1996100"/>
              <a:gd name="connsiteX4" fmla="*/ 4078224 w 4078224"/>
              <a:gd name="connsiteY4" fmla="*/ 618856 h 1996100"/>
              <a:gd name="connsiteX5" fmla="*/ 4078224 w 4078224"/>
              <a:gd name="connsiteY5" fmla="*/ 1996100 h 1996100"/>
              <a:gd name="connsiteX6" fmla="*/ 0 w 4078224"/>
              <a:gd name="connsiteY6" fmla="*/ 1996100 h 1996100"/>
              <a:gd name="connsiteX7" fmla="*/ 0 w 4078224"/>
              <a:gd name="connsiteY7" fmla="*/ 618856 h 1996100"/>
              <a:gd name="connsiteX8" fmla="*/ 239591 w 4078224"/>
              <a:gd name="connsiteY8" fmla="*/ 618856 h 1996100"/>
              <a:gd name="connsiteX9" fmla="*/ 228902 w 4078224"/>
              <a:gd name="connsiteY9" fmla="*/ 605901 h 1996100"/>
              <a:gd name="connsiteX10" fmla="*/ 162532 w 4078224"/>
              <a:gd name="connsiteY10" fmla="*/ 388620 h 1996100"/>
              <a:gd name="connsiteX11" fmla="*/ 551152 w 4078224"/>
              <a:gd name="connsiteY11" fmla="*/ 0 h 1996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078224" h="1996100">
                <a:moveTo>
                  <a:pt x="551152" y="0"/>
                </a:moveTo>
                <a:cubicBezTo>
                  <a:pt x="765781" y="0"/>
                  <a:pt x="939772" y="173991"/>
                  <a:pt x="939772" y="388620"/>
                </a:cubicBezTo>
                <a:cubicBezTo>
                  <a:pt x="939772" y="469106"/>
                  <a:pt x="915305" y="543877"/>
                  <a:pt x="873402" y="605901"/>
                </a:cubicBezTo>
                <a:lnTo>
                  <a:pt x="862713" y="618856"/>
                </a:lnTo>
                <a:lnTo>
                  <a:pt x="4078224" y="618856"/>
                </a:lnTo>
                <a:lnTo>
                  <a:pt x="4078224" y="1996100"/>
                </a:lnTo>
                <a:lnTo>
                  <a:pt x="0" y="1996100"/>
                </a:lnTo>
                <a:lnTo>
                  <a:pt x="0" y="618856"/>
                </a:lnTo>
                <a:lnTo>
                  <a:pt x="239591" y="618856"/>
                </a:lnTo>
                <a:lnTo>
                  <a:pt x="228902" y="605901"/>
                </a:lnTo>
                <a:cubicBezTo>
                  <a:pt x="187000" y="543877"/>
                  <a:pt x="162532" y="469106"/>
                  <a:pt x="162532" y="388620"/>
                </a:cubicBezTo>
                <a:cubicBezTo>
                  <a:pt x="162532" y="173991"/>
                  <a:pt x="336523" y="0"/>
                  <a:pt x="551152" y="0"/>
                </a:cubicBezTo>
                <a:close/>
              </a:path>
            </a:pathLst>
          </a:custGeom>
          <a:solidFill>
            <a:srgbClr val="4CC8EC">
              <a:alpha val="70000"/>
            </a:srgbClr>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a:off x="0" y="3219521"/>
            <a:ext cx="4069080" cy="1995945"/>
          </a:xfrm>
          <a:custGeom>
            <a:avLst/>
            <a:gdLst>
              <a:gd name="connsiteX0" fmla="*/ 559025 w 4069080"/>
              <a:gd name="connsiteY0" fmla="*/ 0 h 1995945"/>
              <a:gd name="connsiteX1" fmla="*/ 947645 w 4069080"/>
              <a:gd name="connsiteY1" fmla="*/ 388620 h 1995945"/>
              <a:gd name="connsiteX2" fmla="*/ 881275 w 4069080"/>
              <a:gd name="connsiteY2" fmla="*/ 605901 h 1995945"/>
              <a:gd name="connsiteX3" fmla="*/ 870714 w 4069080"/>
              <a:gd name="connsiteY3" fmla="*/ 618701 h 1995945"/>
              <a:gd name="connsiteX4" fmla="*/ 4069080 w 4069080"/>
              <a:gd name="connsiteY4" fmla="*/ 618701 h 1995945"/>
              <a:gd name="connsiteX5" fmla="*/ 4069080 w 4069080"/>
              <a:gd name="connsiteY5" fmla="*/ 1995945 h 1995945"/>
              <a:gd name="connsiteX6" fmla="*/ 0 w 4069080"/>
              <a:gd name="connsiteY6" fmla="*/ 1995945 h 1995945"/>
              <a:gd name="connsiteX7" fmla="*/ 0 w 4069080"/>
              <a:gd name="connsiteY7" fmla="*/ 618701 h 1995945"/>
              <a:gd name="connsiteX8" fmla="*/ 247336 w 4069080"/>
              <a:gd name="connsiteY8" fmla="*/ 618701 h 1995945"/>
              <a:gd name="connsiteX9" fmla="*/ 236775 w 4069080"/>
              <a:gd name="connsiteY9" fmla="*/ 605901 h 1995945"/>
              <a:gd name="connsiteX10" fmla="*/ 170405 w 4069080"/>
              <a:gd name="connsiteY10" fmla="*/ 388620 h 1995945"/>
              <a:gd name="connsiteX11" fmla="*/ 559025 w 4069080"/>
              <a:gd name="connsiteY11" fmla="*/ 0 h 19959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069080" h="1995945">
                <a:moveTo>
                  <a:pt x="559025" y="0"/>
                </a:moveTo>
                <a:cubicBezTo>
                  <a:pt x="773654" y="0"/>
                  <a:pt x="947645" y="173991"/>
                  <a:pt x="947645" y="388620"/>
                </a:cubicBezTo>
                <a:cubicBezTo>
                  <a:pt x="947645" y="469106"/>
                  <a:pt x="923178" y="543877"/>
                  <a:pt x="881275" y="605901"/>
                </a:cubicBezTo>
                <a:lnTo>
                  <a:pt x="870714" y="618701"/>
                </a:lnTo>
                <a:lnTo>
                  <a:pt x="4069080" y="618701"/>
                </a:lnTo>
                <a:lnTo>
                  <a:pt x="4069080" y="1995945"/>
                </a:lnTo>
                <a:lnTo>
                  <a:pt x="0" y="1995945"/>
                </a:lnTo>
                <a:lnTo>
                  <a:pt x="0" y="618701"/>
                </a:lnTo>
                <a:lnTo>
                  <a:pt x="247336" y="618701"/>
                </a:lnTo>
                <a:lnTo>
                  <a:pt x="236775" y="605901"/>
                </a:lnTo>
                <a:cubicBezTo>
                  <a:pt x="194873" y="543877"/>
                  <a:pt x="170405" y="469106"/>
                  <a:pt x="170405" y="388620"/>
                </a:cubicBezTo>
                <a:cubicBezTo>
                  <a:pt x="170405" y="173991"/>
                  <a:pt x="344396" y="0"/>
                  <a:pt x="559025" y="0"/>
                </a:cubicBezTo>
                <a:close/>
              </a:path>
            </a:pathLst>
          </a:custGeom>
          <a:solidFill>
            <a:srgbClr val="FF7467">
              <a:alpha val="70000"/>
            </a:srgbClr>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9"/>
          <p:cNvSpPr/>
          <p:nvPr/>
        </p:nvSpPr>
        <p:spPr>
          <a:xfrm>
            <a:off x="8139288" y="3213551"/>
            <a:ext cx="4069080" cy="2001915"/>
          </a:xfrm>
          <a:custGeom>
            <a:avLst/>
            <a:gdLst>
              <a:gd name="connsiteX0" fmla="*/ 534247 w 4069080"/>
              <a:gd name="connsiteY0" fmla="*/ 0 h 2001915"/>
              <a:gd name="connsiteX1" fmla="*/ 922867 w 4069080"/>
              <a:gd name="connsiteY1" fmla="*/ 388620 h 2001915"/>
              <a:gd name="connsiteX2" fmla="*/ 856497 w 4069080"/>
              <a:gd name="connsiteY2" fmla="*/ 605901 h 2001915"/>
              <a:gd name="connsiteX3" fmla="*/ 841010 w 4069080"/>
              <a:gd name="connsiteY3" fmla="*/ 624671 h 2001915"/>
              <a:gd name="connsiteX4" fmla="*/ 4069080 w 4069080"/>
              <a:gd name="connsiteY4" fmla="*/ 624671 h 2001915"/>
              <a:gd name="connsiteX5" fmla="*/ 4069080 w 4069080"/>
              <a:gd name="connsiteY5" fmla="*/ 2001915 h 2001915"/>
              <a:gd name="connsiteX6" fmla="*/ 0 w 4069080"/>
              <a:gd name="connsiteY6" fmla="*/ 2001915 h 2001915"/>
              <a:gd name="connsiteX7" fmla="*/ 0 w 4069080"/>
              <a:gd name="connsiteY7" fmla="*/ 624671 h 2001915"/>
              <a:gd name="connsiteX8" fmla="*/ 227484 w 4069080"/>
              <a:gd name="connsiteY8" fmla="*/ 624671 h 2001915"/>
              <a:gd name="connsiteX9" fmla="*/ 211997 w 4069080"/>
              <a:gd name="connsiteY9" fmla="*/ 605901 h 2001915"/>
              <a:gd name="connsiteX10" fmla="*/ 145627 w 4069080"/>
              <a:gd name="connsiteY10" fmla="*/ 388620 h 2001915"/>
              <a:gd name="connsiteX11" fmla="*/ 534247 w 4069080"/>
              <a:gd name="connsiteY11" fmla="*/ 0 h 20019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069080" h="2001915">
                <a:moveTo>
                  <a:pt x="534247" y="0"/>
                </a:moveTo>
                <a:cubicBezTo>
                  <a:pt x="748876" y="0"/>
                  <a:pt x="922867" y="173991"/>
                  <a:pt x="922867" y="388620"/>
                </a:cubicBezTo>
                <a:cubicBezTo>
                  <a:pt x="922867" y="469106"/>
                  <a:pt x="898400" y="543877"/>
                  <a:pt x="856497" y="605901"/>
                </a:cubicBezTo>
                <a:lnTo>
                  <a:pt x="841010" y="624671"/>
                </a:lnTo>
                <a:lnTo>
                  <a:pt x="4069080" y="624671"/>
                </a:lnTo>
                <a:lnTo>
                  <a:pt x="4069080" y="2001915"/>
                </a:lnTo>
                <a:lnTo>
                  <a:pt x="0" y="2001915"/>
                </a:lnTo>
                <a:lnTo>
                  <a:pt x="0" y="624671"/>
                </a:lnTo>
                <a:lnTo>
                  <a:pt x="227484" y="624671"/>
                </a:lnTo>
                <a:lnTo>
                  <a:pt x="211997" y="605901"/>
                </a:lnTo>
                <a:cubicBezTo>
                  <a:pt x="170095" y="543877"/>
                  <a:pt x="145627" y="469106"/>
                  <a:pt x="145627" y="388620"/>
                </a:cubicBezTo>
                <a:cubicBezTo>
                  <a:pt x="145627" y="173991"/>
                  <a:pt x="319618" y="0"/>
                  <a:pt x="534247" y="0"/>
                </a:cubicBezTo>
                <a:close/>
              </a:path>
            </a:pathLst>
          </a:custGeom>
          <a:solidFill>
            <a:srgbClr val="F4C956">
              <a:alpha val="70000"/>
            </a:srgbClr>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135"/>
          <p:cNvSpPr>
            <a:spLocks noChangeAspect="1" noEditPoints="1"/>
          </p:cNvSpPr>
          <p:nvPr/>
        </p:nvSpPr>
        <p:spPr bwMode="auto">
          <a:xfrm>
            <a:off x="365653" y="3376819"/>
            <a:ext cx="390474" cy="365760"/>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22" name="Group 21"/>
          <p:cNvGrpSpPr>
            <a:grpSpLocks noChangeAspect="1"/>
          </p:cNvGrpSpPr>
          <p:nvPr/>
        </p:nvGrpSpPr>
        <p:grpSpPr>
          <a:xfrm>
            <a:off x="4384376" y="3318825"/>
            <a:ext cx="457200" cy="457200"/>
            <a:chOff x="3878263" y="2220913"/>
            <a:chExt cx="547687" cy="547687"/>
          </a:xfrm>
          <a:solidFill>
            <a:schemeClr val="bg1"/>
          </a:solidFill>
          <a:effectLst>
            <a:outerShdw blurRad="50800" dist="38100" dir="2700000" algn="tl" rotWithShape="0">
              <a:prstClr val="black">
                <a:alpha val="40000"/>
              </a:prstClr>
            </a:outerShdw>
          </a:effectLst>
        </p:grpSpPr>
        <p:sp>
          <p:nvSpPr>
            <p:cNvPr id="23"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1" name="Group 30"/>
          <p:cNvGrpSpPr>
            <a:grpSpLocks noChangeAspect="1"/>
          </p:cNvGrpSpPr>
          <p:nvPr/>
        </p:nvGrpSpPr>
        <p:grpSpPr>
          <a:xfrm>
            <a:off x="8546117" y="3331065"/>
            <a:ext cx="274320" cy="461662"/>
            <a:chOff x="533400" y="2800350"/>
            <a:chExt cx="325437" cy="547687"/>
          </a:xfrm>
          <a:solidFill>
            <a:schemeClr val="bg1"/>
          </a:solidFill>
          <a:effectLst>
            <a:outerShdw blurRad="50800" dist="38100" dir="2700000" algn="tl" rotWithShape="0">
              <a:prstClr val="black">
                <a:alpha val="40000"/>
              </a:prstClr>
            </a:outerShdw>
          </a:effectLst>
        </p:grpSpPr>
        <p:sp>
          <p:nvSpPr>
            <p:cNvPr id="32" name="Freeform 30"/>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36" name="Text Box 10"/>
          <p:cNvSpPr txBox="1">
            <a:spLocks noChangeArrowheads="1"/>
          </p:cNvSpPr>
          <p:nvPr/>
        </p:nvSpPr>
        <p:spPr bwMode="auto">
          <a:xfrm>
            <a:off x="756126" y="4023360"/>
            <a:ext cx="2777295" cy="898708"/>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a:t>
            </a:r>
          </a:p>
        </p:txBody>
      </p:sp>
      <p:sp>
        <p:nvSpPr>
          <p:cNvPr id="37" name="Text Box 10"/>
          <p:cNvSpPr txBox="1">
            <a:spLocks noChangeArrowheads="1"/>
          </p:cNvSpPr>
          <p:nvPr/>
        </p:nvSpPr>
        <p:spPr bwMode="auto">
          <a:xfrm>
            <a:off x="4900204" y="4023360"/>
            <a:ext cx="2777295" cy="898708"/>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a:t>
            </a:r>
          </a:p>
        </p:txBody>
      </p:sp>
      <p:sp>
        <p:nvSpPr>
          <p:cNvPr id="38" name="Text Box 10"/>
          <p:cNvSpPr txBox="1">
            <a:spLocks noChangeArrowheads="1"/>
          </p:cNvSpPr>
          <p:nvPr/>
        </p:nvSpPr>
        <p:spPr bwMode="auto">
          <a:xfrm>
            <a:off x="8970412" y="4023360"/>
            <a:ext cx="2777295" cy="898708"/>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a:t>
            </a:r>
          </a:p>
        </p:txBody>
      </p:sp>
      <p:pic>
        <p:nvPicPr>
          <p:cNvPr id="39" name="Picture 38">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29800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37" presetClass="entr" presetSubtype="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1000"/>
                                        <p:tgtEl>
                                          <p:spTgt spid="3"/>
                                        </p:tgtEl>
                                      </p:cBhvr>
                                    </p:animEffect>
                                    <p:anim calcmode="lin" valueType="num">
                                      <p:cBhvr>
                                        <p:cTn id="12" dur="1000" fill="hold"/>
                                        <p:tgtEl>
                                          <p:spTgt spid="3"/>
                                        </p:tgtEl>
                                        <p:attrNameLst>
                                          <p:attrName>ppt_x</p:attrName>
                                        </p:attrNameLst>
                                      </p:cBhvr>
                                      <p:tavLst>
                                        <p:tav tm="0">
                                          <p:val>
                                            <p:strVal val="#ppt_x"/>
                                          </p:val>
                                        </p:tav>
                                        <p:tav tm="100000">
                                          <p:val>
                                            <p:strVal val="#ppt_x"/>
                                          </p:val>
                                        </p:tav>
                                      </p:tavLst>
                                    </p:anim>
                                    <p:anim calcmode="lin" valueType="num">
                                      <p:cBhvr>
                                        <p:cTn id="13" dur="900" decel="100000" fill="hold"/>
                                        <p:tgtEl>
                                          <p:spTgt spid="3"/>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3"/>
                                        </p:tgtEl>
                                        <p:attrNameLst>
                                          <p:attrName>ppt_y</p:attrName>
                                        </p:attrNameLst>
                                      </p:cBhvr>
                                      <p:tavLst>
                                        <p:tav tm="0">
                                          <p:val>
                                            <p:strVal val="#ppt_y-.03"/>
                                          </p:val>
                                        </p:tav>
                                        <p:tav tm="100000">
                                          <p:val>
                                            <p:strVal val="#ppt_y"/>
                                          </p:val>
                                        </p:tav>
                                      </p:tavLst>
                                    </p:anim>
                                  </p:childTnLst>
                                </p:cTn>
                              </p:par>
                            </p:childTnLst>
                          </p:cTn>
                        </p:par>
                        <p:par>
                          <p:cTn id="15" fill="hold">
                            <p:stCondLst>
                              <p:cond delay="1750"/>
                            </p:stCondLst>
                            <p:childTnLst>
                              <p:par>
                                <p:cTn id="16" presetID="42" presetClass="entr" presetSubtype="0" fill="hold" grpId="0" nodeType="afterEffect">
                                  <p:stCondLst>
                                    <p:cond delay="0"/>
                                  </p:stCondLst>
                                  <p:childTnLst>
                                    <p:set>
                                      <p:cBhvr>
                                        <p:cTn id="17" dur="1" fill="hold">
                                          <p:stCondLst>
                                            <p:cond delay="0"/>
                                          </p:stCondLst>
                                        </p:cTn>
                                        <p:tgtEl>
                                          <p:spTgt spid="19"/>
                                        </p:tgtEl>
                                        <p:attrNameLst>
                                          <p:attrName>style.visibility</p:attrName>
                                        </p:attrNameLst>
                                      </p:cBhvr>
                                      <p:to>
                                        <p:strVal val="visible"/>
                                      </p:to>
                                    </p:set>
                                    <p:animEffect transition="in" filter="fade">
                                      <p:cBhvr>
                                        <p:cTn id="18" dur="1000"/>
                                        <p:tgtEl>
                                          <p:spTgt spid="19"/>
                                        </p:tgtEl>
                                      </p:cBhvr>
                                    </p:animEffect>
                                    <p:anim calcmode="lin" valueType="num">
                                      <p:cBhvr>
                                        <p:cTn id="19" dur="1000" fill="hold"/>
                                        <p:tgtEl>
                                          <p:spTgt spid="19"/>
                                        </p:tgtEl>
                                        <p:attrNameLst>
                                          <p:attrName>ppt_x</p:attrName>
                                        </p:attrNameLst>
                                      </p:cBhvr>
                                      <p:tavLst>
                                        <p:tav tm="0">
                                          <p:val>
                                            <p:strVal val="#ppt_x"/>
                                          </p:val>
                                        </p:tav>
                                        <p:tav tm="100000">
                                          <p:val>
                                            <p:strVal val="#ppt_x"/>
                                          </p:val>
                                        </p:tav>
                                      </p:tavLst>
                                    </p:anim>
                                    <p:anim calcmode="lin" valueType="num">
                                      <p:cBhvr>
                                        <p:cTn id="20" dur="1000" fill="hold"/>
                                        <p:tgtEl>
                                          <p:spTgt spid="19"/>
                                        </p:tgtEl>
                                        <p:attrNameLst>
                                          <p:attrName>ppt_y</p:attrName>
                                        </p:attrNameLst>
                                      </p:cBhvr>
                                      <p:tavLst>
                                        <p:tav tm="0">
                                          <p:val>
                                            <p:strVal val="#ppt_y+.1"/>
                                          </p:val>
                                        </p:tav>
                                        <p:tav tm="100000">
                                          <p:val>
                                            <p:strVal val="#ppt_y"/>
                                          </p:val>
                                        </p:tav>
                                      </p:tavLst>
                                    </p:anim>
                                  </p:childTnLst>
                                </p:cTn>
                              </p:par>
                            </p:childTnLst>
                          </p:cTn>
                        </p:par>
                        <p:par>
                          <p:cTn id="21" fill="hold">
                            <p:stCondLst>
                              <p:cond delay="2750"/>
                            </p:stCondLst>
                            <p:childTnLst>
                              <p:par>
                                <p:cTn id="22" presetID="53" presetClass="entr" presetSubtype="16" fill="hold" grpId="0" nodeType="afterEffect">
                                  <p:stCondLst>
                                    <p:cond delay="0"/>
                                  </p:stCondLst>
                                  <p:childTnLst>
                                    <p:set>
                                      <p:cBhvr>
                                        <p:cTn id="23" dur="1" fill="hold">
                                          <p:stCondLst>
                                            <p:cond delay="0"/>
                                          </p:stCondLst>
                                        </p:cTn>
                                        <p:tgtEl>
                                          <p:spTgt spid="21"/>
                                        </p:tgtEl>
                                        <p:attrNameLst>
                                          <p:attrName>style.visibility</p:attrName>
                                        </p:attrNameLst>
                                      </p:cBhvr>
                                      <p:to>
                                        <p:strVal val="visible"/>
                                      </p:to>
                                    </p:set>
                                    <p:anim calcmode="lin" valueType="num">
                                      <p:cBhvr>
                                        <p:cTn id="24" dur="500" fill="hold"/>
                                        <p:tgtEl>
                                          <p:spTgt spid="21"/>
                                        </p:tgtEl>
                                        <p:attrNameLst>
                                          <p:attrName>ppt_w</p:attrName>
                                        </p:attrNameLst>
                                      </p:cBhvr>
                                      <p:tavLst>
                                        <p:tav tm="0">
                                          <p:val>
                                            <p:fltVal val="0"/>
                                          </p:val>
                                        </p:tav>
                                        <p:tav tm="100000">
                                          <p:val>
                                            <p:strVal val="#ppt_w"/>
                                          </p:val>
                                        </p:tav>
                                      </p:tavLst>
                                    </p:anim>
                                    <p:anim calcmode="lin" valueType="num">
                                      <p:cBhvr>
                                        <p:cTn id="25" dur="500" fill="hold"/>
                                        <p:tgtEl>
                                          <p:spTgt spid="21"/>
                                        </p:tgtEl>
                                        <p:attrNameLst>
                                          <p:attrName>ppt_h</p:attrName>
                                        </p:attrNameLst>
                                      </p:cBhvr>
                                      <p:tavLst>
                                        <p:tav tm="0">
                                          <p:val>
                                            <p:fltVal val="0"/>
                                          </p:val>
                                        </p:tav>
                                        <p:tav tm="100000">
                                          <p:val>
                                            <p:strVal val="#ppt_h"/>
                                          </p:val>
                                        </p:tav>
                                      </p:tavLst>
                                    </p:anim>
                                    <p:animEffect transition="in" filter="fade">
                                      <p:cBhvr>
                                        <p:cTn id="26" dur="500"/>
                                        <p:tgtEl>
                                          <p:spTgt spid="21"/>
                                        </p:tgtEl>
                                      </p:cBhvr>
                                    </p:animEffect>
                                  </p:childTnLst>
                                </p:cTn>
                              </p:par>
                            </p:childTnLst>
                          </p:cTn>
                        </p:par>
                        <p:par>
                          <p:cTn id="27" fill="hold">
                            <p:stCondLst>
                              <p:cond delay="3250"/>
                            </p:stCondLst>
                            <p:childTnLst>
                              <p:par>
                                <p:cTn id="28" presetID="42" presetClass="entr" presetSubtype="0" fill="hold" grpId="0" nodeType="afterEffect">
                                  <p:stCondLst>
                                    <p:cond delay="0"/>
                                  </p:stCondLst>
                                  <p:childTnLst>
                                    <p:set>
                                      <p:cBhvr>
                                        <p:cTn id="29" dur="1" fill="hold">
                                          <p:stCondLst>
                                            <p:cond delay="0"/>
                                          </p:stCondLst>
                                        </p:cTn>
                                        <p:tgtEl>
                                          <p:spTgt spid="36"/>
                                        </p:tgtEl>
                                        <p:attrNameLst>
                                          <p:attrName>style.visibility</p:attrName>
                                        </p:attrNameLst>
                                      </p:cBhvr>
                                      <p:to>
                                        <p:strVal val="visible"/>
                                      </p:to>
                                    </p:set>
                                    <p:animEffect transition="in" filter="fade">
                                      <p:cBhvr>
                                        <p:cTn id="30" dur="1000"/>
                                        <p:tgtEl>
                                          <p:spTgt spid="36"/>
                                        </p:tgtEl>
                                      </p:cBhvr>
                                    </p:animEffect>
                                    <p:anim calcmode="lin" valueType="num">
                                      <p:cBhvr>
                                        <p:cTn id="31" dur="1000" fill="hold"/>
                                        <p:tgtEl>
                                          <p:spTgt spid="36"/>
                                        </p:tgtEl>
                                        <p:attrNameLst>
                                          <p:attrName>ppt_x</p:attrName>
                                        </p:attrNameLst>
                                      </p:cBhvr>
                                      <p:tavLst>
                                        <p:tav tm="0">
                                          <p:val>
                                            <p:strVal val="#ppt_x"/>
                                          </p:val>
                                        </p:tav>
                                        <p:tav tm="100000">
                                          <p:val>
                                            <p:strVal val="#ppt_x"/>
                                          </p:val>
                                        </p:tav>
                                      </p:tavLst>
                                    </p:anim>
                                    <p:anim calcmode="lin" valueType="num">
                                      <p:cBhvr>
                                        <p:cTn id="32" dur="1000" fill="hold"/>
                                        <p:tgtEl>
                                          <p:spTgt spid="36"/>
                                        </p:tgtEl>
                                        <p:attrNameLst>
                                          <p:attrName>ppt_y</p:attrName>
                                        </p:attrNameLst>
                                      </p:cBhvr>
                                      <p:tavLst>
                                        <p:tav tm="0">
                                          <p:val>
                                            <p:strVal val="#ppt_y+.1"/>
                                          </p:val>
                                        </p:tav>
                                        <p:tav tm="100000">
                                          <p:val>
                                            <p:strVal val="#ppt_y"/>
                                          </p:val>
                                        </p:tav>
                                      </p:tavLst>
                                    </p:anim>
                                  </p:childTnLst>
                                </p:cTn>
                              </p:par>
                            </p:childTnLst>
                          </p:cTn>
                        </p:par>
                        <p:par>
                          <p:cTn id="33" fill="hold">
                            <p:stCondLst>
                              <p:cond delay="4250"/>
                            </p:stCondLst>
                            <p:childTnLst>
                              <p:par>
                                <p:cTn id="34" presetID="42" presetClass="entr" presetSubtype="0" fill="hold" grpId="0" nodeType="afterEffect">
                                  <p:stCondLst>
                                    <p:cond delay="0"/>
                                  </p:stCondLst>
                                  <p:childTnLst>
                                    <p:set>
                                      <p:cBhvr>
                                        <p:cTn id="35" dur="1" fill="hold">
                                          <p:stCondLst>
                                            <p:cond delay="0"/>
                                          </p:stCondLst>
                                        </p:cTn>
                                        <p:tgtEl>
                                          <p:spTgt spid="18"/>
                                        </p:tgtEl>
                                        <p:attrNameLst>
                                          <p:attrName>style.visibility</p:attrName>
                                        </p:attrNameLst>
                                      </p:cBhvr>
                                      <p:to>
                                        <p:strVal val="visible"/>
                                      </p:to>
                                    </p:set>
                                    <p:animEffect transition="in" filter="fade">
                                      <p:cBhvr>
                                        <p:cTn id="36" dur="1000"/>
                                        <p:tgtEl>
                                          <p:spTgt spid="18"/>
                                        </p:tgtEl>
                                      </p:cBhvr>
                                    </p:animEffect>
                                    <p:anim calcmode="lin" valueType="num">
                                      <p:cBhvr>
                                        <p:cTn id="37" dur="1000" fill="hold"/>
                                        <p:tgtEl>
                                          <p:spTgt spid="18"/>
                                        </p:tgtEl>
                                        <p:attrNameLst>
                                          <p:attrName>ppt_x</p:attrName>
                                        </p:attrNameLst>
                                      </p:cBhvr>
                                      <p:tavLst>
                                        <p:tav tm="0">
                                          <p:val>
                                            <p:strVal val="#ppt_x"/>
                                          </p:val>
                                        </p:tav>
                                        <p:tav tm="100000">
                                          <p:val>
                                            <p:strVal val="#ppt_x"/>
                                          </p:val>
                                        </p:tav>
                                      </p:tavLst>
                                    </p:anim>
                                    <p:anim calcmode="lin" valueType="num">
                                      <p:cBhvr>
                                        <p:cTn id="38" dur="1000" fill="hold"/>
                                        <p:tgtEl>
                                          <p:spTgt spid="18"/>
                                        </p:tgtEl>
                                        <p:attrNameLst>
                                          <p:attrName>ppt_y</p:attrName>
                                        </p:attrNameLst>
                                      </p:cBhvr>
                                      <p:tavLst>
                                        <p:tav tm="0">
                                          <p:val>
                                            <p:strVal val="#ppt_y+.1"/>
                                          </p:val>
                                        </p:tav>
                                        <p:tav tm="100000">
                                          <p:val>
                                            <p:strVal val="#ppt_y"/>
                                          </p:val>
                                        </p:tav>
                                      </p:tavLst>
                                    </p:anim>
                                  </p:childTnLst>
                                </p:cTn>
                              </p:par>
                            </p:childTnLst>
                          </p:cTn>
                        </p:par>
                        <p:par>
                          <p:cTn id="39" fill="hold">
                            <p:stCondLst>
                              <p:cond delay="5250"/>
                            </p:stCondLst>
                            <p:childTnLst>
                              <p:par>
                                <p:cTn id="40" presetID="53" presetClass="entr" presetSubtype="16" fill="hold" nodeType="afterEffect">
                                  <p:stCondLst>
                                    <p:cond delay="0"/>
                                  </p:stCondLst>
                                  <p:childTnLst>
                                    <p:set>
                                      <p:cBhvr>
                                        <p:cTn id="41" dur="1" fill="hold">
                                          <p:stCondLst>
                                            <p:cond delay="0"/>
                                          </p:stCondLst>
                                        </p:cTn>
                                        <p:tgtEl>
                                          <p:spTgt spid="22"/>
                                        </p:tgtEl>
                                        <p:attrNameLst>
                                          <p:attrName>style.visibility</p:attrName>
                                        </p:attrNameLst>
                                      </p:cBhvr>
                                      <p:to>
                                        <p:strVal val="visible"/>
                                      </p:to>
                                    </p:set>
                                    <p:anim calcmode="lin" valueType="num">
                                      <p:cBhvr>
                                        <p:cTn id="42" dur="500" fill="hold"/>
                                        <p:tgtEl>
                                          <p:spTgt spid="22"/>
                                        </p:tgtEl>
                                        <p:attrNameLst>
                                          <p:attrName>ppt_w</p:attrName>
                                        </p:attrNameLst>
                                      </p:cBhvr>
                                      <p:tavLst>
                                        <p:tav tm="0">
                                          <p:val>
                                            <p:fltVal val="0"/>
                                          </p:val>
                                        </p:tav>
                                        <p:tav tm="100000">
                                          <p:val>
                                            <p:strVal val="#ppt_w"/>
                                          </p:val>
                                        </p:tav>
                                      </p:tavLst>
                                    </p:anim>
                                    <p:anim calcmode="lin" valueType="num">
                                      <p:cBhvr>
                                        <p:cTn id="43" dur="500" fill="hold"/>
                                        <p:tgtEl>
                                          <p:spTgt spid="22"/>
                                        </p:tgtEl>
                                        <p:attrNameLst>
                                          <p:attrName>ppt_h</p:attrName>
                                        </p:attrNameLst>
                                      </p:cBhvr>
                                      <p:tavLst>
                                        <p:tav tm="0">
                                          <p:val>
                                            <p:fltVal val="0"/>
                                          </p:val>
                                        </p:tav>
                                        <p:tav tm="100000">
                                          <p:val>
                                            <p:strVal val="#ppt_h"/>
                                          </p:val>
                                        </p:tav>
                                      </p:tavLst>
                                    </p:anim>
                                    <p:animEffect transition="in" filter="fade">
                                      <p:cBhvr>
                                        <p:cTn id="44" dur="500"/>
                                        <p:tgtEl>
                                          <p:spTgt spid="22"/>
                                        </p:tgtEl>
                                      </p:cBhvr>
                                    </p:animEffect>
                                  </p:childTnLst>
                                </p:cTn>
                              </p:par>
                            </p:childTnLst>
                          </p:cTn>
                        </p:par>
                        <p:par>
                          <p:cTn id="45" fill="hold">
                            <p:stCondLst>
                              <p:cond delay="5750"/>
                            </p:stCondLst>
                            <p:childTnLst>
                              <p:par>
                                <p:cTn id="46" presetID="42" presetClass="entr" presetSubtype="0" fill="hold" grpId="0" nodeType="afterEffect">
                                  <p:stCondLst>
                                    <p:cond delay="0"/>
                                  </p:stCondLst>
                                  <p:childTnLst>
                                    <p:set>
                                      <p:cBhvr>
                                        <p:cTn id="47" dur="1" fill="hold">
                                          <p:stCondLst>
                                            <p:cond delay="0"/>
                                          </p:stCondLst>
                                        </p:cTn>
                                        <p:tgtEl>
                                          <p:spTgt spid="37"/>
                                        </p:tgtEl>
                                        <p:attrNameLst>
                                          <p:attrName>style.visibility</p:attrName>
                                        </p:attrNameLst>
                                      </p:cBhvr>
                                      <p:to>
                                        <p:strVal val="visible"/>
                                      </p:to>
                                    </p:set>
                                    <p:animEffect transition="in" filter="fade">
                                      <p:cBhvr>
                                        <p:cTn id="48" dur="1000"/>
                                        <p:tgtEl>
                                          <p:spTgt spid="37"/>
                                        </p:tgtEl>
                                      </p:cBhvr>
                                    </p:animEffect>
                                    <p:anim calcmode="lin" valueType="num">
                                      <p:cBhvr>
                                        <p:cTn id="49" dur="1000" fill="hold"/>
                                        <p:tgtEl>
                                          <p:spTgt spid="37"/>
                                        </p:tgtEl>
                                        <p:attrNameLst>
                                          <p:attrName>ppt_x</p:attrName>
                                        </p:attrNameLst>
                                      </p:cBhvr>
                                      <p:tavLst>
                                        <p:tav tm="0">
                                          <p:val>
                                            <p:strVal val="#ppt_x"/>
                                          </p:val>
                                        </p:tav>
                                        <p:tav tm="100000">
                                          <p:val>
                                            <p:strVal val="#ppt_x"/>
                                          </p:val>
                                        </p:tav>
                                      </p:tavLst>
                                    </p:anim>
                                    <p:anim calcmode="lin" valueType="num">
                                      <p:cBhvr>
                                        <p:cTn id="50" dur="1000" fill="hold"/>
                                        <p:tgtEl>
                                          <p:spTgt spid="37"/>
                                        </p:tgtEl>
                                        <p:attrNameLst>
                                          <p:attrName>ppt_y</p:attrName>
                                        </p:attrNameLst>
                                      </p:cBhvr>
                                      <p:tavLst>
                                        <p:tav tm="0">
                                          <p:val>
                                            <p:strVal val="#ppt_y+.1"/>
                                          </p:val>
                                        </p:tav>
                                        <p:tav tm="100000">
                                          <p:val>
                                            <p:strVal val="#ppt_y"/>
                                          </p:val>
                                        </p:tav>
                                      </p:tavLst>
                                    </p:anim>
                                  </p:childTnLst>
                                </p:cTn>
                              </p:par>
                            </p:childTnLst>
                          </p:cTn>
                        </p:par>
                        <p:par>
                          <p:cTn id="51" fill="hold">
                            <p:stCondLst>
                              <p:cond delay="6750"/>
                            </p:stCondLst>
                            <p:childTnLst>
                              <p:par>
                                <p:cTn id="52" presetID="42" presetClass="entr" presetSubtype="0" fill="hold" grpId="0" nodeType="afterEffect">
                                  <p:stCondLst>
                                    <p:cond delay="0"/>
                                  </p:stCondLst>
                                  <p:childTnLst>
                                    <p:set>
                                      <p:cBhvr>
                                        <p:cTn id="53" dur="1" fill="hold">
                                          <p:stCondLst>
                                            <p:cond delay="0"/>
                                          </p:stCondLst>
                                        </p:cTn>
                                        <p:tgtEl>
                                          <p:spTgt spid="20"/>
                                        </p:tgtEl>
                                        <p:attrNameLst>
                                          <p:attrName>style.visibility</p:attrName>
                                        </p:attrNameLst>
                                      </p:cBhvr>
                                      <p:to>
                                        <p:strVal val="visible"/>
                                      </p:to>
                                    </p:set>
                                    <p:animEffect transition="in" filter="fade">
                                      <p:cBhvr>
                                        <p:cTn id="54" dur="1000"/>
                                        <p:tgtEl>
                                          <p:spTgt spid="20"/>
                                        </p:tgtEl>
                                      </p:cBhvr>
                                    </p:animEffect>
                                    <p:anim calcmode="lin" valueType="num">
                                      <p:cBhvr>
                                        <p:cTn id="55" dur="1000" fill="hold"/>
                                        <p:tgtEl>
                                          <p:spTgt spid="20"/>
                                        </p:tgtEl>
                                        <p:attrNameLst>
                                          <p:attrName>ppt_x</p:attrName>
                                        </p:attrNameLst>
                                      </p:cBhvr>
                                      <p:tavLst>
                                        <p:tav tm="0">
                                          <p:val>
                                            <p:strVal val="#ppt_x"/>
                                          </p:val>
                                        </p:tav>
                                        <p:tav tm="100000">
                                          <p:val>
                                            <p:strVal val="#ppt_x"/>
                                          </p:val>
                                        </p:tav>
                                      </p:tavLst>
                                    </p:anim>
                                    <p:anim calcmode="lin" valueType="num">
                                      <p:cBhvr>
                                        <p:cTn id="56" dur="1000" fill="hold"/>
                                        <p:tgtEl>
                                          <p:spTgt spid="20"/>
                                        </p:tgtEl>
                                        <p:attrNameLst>
                                          <p:attrName>ppt_y</p:attrName>
                                        </p:attrNameLst>
                                      </p:cBhvr>
                                      <p:tavLst>
                                        <p:tav tm="0">
                                          <p:val>
                                            <p:strVal val="#ppt_y+.1"/>
                                          </p:val>
                                        </p:tav>
                                        <p:tav tm="100000">
                                          <p:val>
                                            <p:strVal val="#ppt_y"/>
                                          </p:val>
                                        </p:tav>
                                      </p:tavLst>
                                    </p:anim>
                                  </p:childTnLst>
                                </p:cTn>
                              </p:par>
                            </p:childTnLst>
                          </p:cTn>
                        </p:par>
                        <p:par>
                          <p:cTn id="57" fill="hold">
                            <p:stCondLst>
                              <p:cond delay="7750"/>
                            </p:stCondLst>
                            <p:childTnLst>
                              <p:par>
                                <p:cTn id="58" presetID="53" presetClass="entr" presetSubtype="16" fill="hold" nodeType="afterEffect">
                                  <p:stCondLst>
                                    <p:cond delay="0"/>
                                  </p:stCondLst>
                                  <p:childTnLst>
                                    <p:set>
                                      <p:cBhvr>
                                        <p:cTn id="59" dur="1" fill="hold">
                                          <p:stCondLst>
                                            <p:cond delay="0"/>
                                          </p:stCondLst>
                                        </p:cTn>
                                        <p:tgtEl>
                                          <p:spTgt spid="31"/>
                                        </p:tgtEl>
                                        <p:attrNameLst>
                                          <p:attrName>style.visibility</p:attrName>
                                        </p:attrNameLst>
                                      </p:cBhvr>
                                      <p:to>
                                        <p:strVal val="visible"/>
                                      </p:to>
                                    </p:set>
                                    <p:anim calcmode="lin" valueType="num">
                                      <p:cBhvr>
                                        <p:cTn id="60" dur="500" fill="hold"/>
                                        <p:tgtEl>
                                          <p:spTgt spid="31"/>
                                        </p:tgtEl>
                                        <p:attrNameLst>
                                          <p:attrName>ppt_w</p:attrName>
                                        </p:attrNameLst>
                                      </p:cBhvr>
                                      <p:tavLst>
                                        <p:tav tm="0">
                                          <p:val>
                                            <p:fltVal val="0"/>
                                          </p:val>
                                        </p:tav>
                                        <p:tav tm="100000">
                                          <p:val>
                                            <p:strVal val="#ppt_w"/>
                                          </p:val>
                                        </p:tav>
                                      </p:tavLst>
                                    </p:anim>
                                    <p:anim calcmode="lin" valueType="num">
                                      <p:cBhvr>
                                        <p:cTn id="61" dur="500" fill="hold"/>
                                        <p:tgtEl>
                                          <p:spTgt spid="31"/>
                                        </p:tgtEl>
                                        <p:attrNameLst>
                                          <p:attrName>ppt_h</p:attrName>
                                        </p:attrNameLst>
                                      </p:cBhvr>
                                      <p:tavLst>
                                        <p:tav tm="0">
                                          <p:val>
                                            <p:fltVal val="0"/>
                                          </p:val>
                                        </p:tav>
                                        <p:tav tm="100000">
                                          <p:val>
                                            <p:strVal val="#ppt_h"/>
                                          </p:val>
                                        </p:tav>
                                      </p:tavLst>
                                    </p:anim>
                                    <p:animEffect transition="in" filter="fade">
                                      <p:cBhvr>
                                        <p:cTn id="62" dur="500"/>
                                        <p:tgtEl>
                                          <p:spTgt spid="31"/>
                                        </p:tgtEl>
                                      </p:cBhvr>
                                    </p:animEffect>
                                  </p:childTnLst>
                                </p:cTn>
                              </p:par>
                            </p:childTnLst>
                          </p:cTn>
                        </p:par>
                        <p:par>
                          <p:cTn id="63" fill="hold">
                            <p:stCondLst>
                              <p:cond delay="8250"/>
                            </p:stCondLst>
                            <p:childTnLst>
                              <p:par>
                                <p:cTn id="64" presetID="42" presetClass="entr" presetSubtype="0" fill="hold" grpId="0" nodeType="afterEffect">
                                  <p:stCondLst>
                                    <p:cond delay="0"/>
                                  </p:stCondLst>
                                  <p:childTnLst>
                                    <p:set>
                                      <p:cBhvr>
                                        <p:cTn id="65" dur="1" fill="hold">
                                          <p:stCondLst>
                                            <p:cond delay="0"/>
                                          </p:stCondLst>
                                        </p:cTn>
                                        <p:tgtEl>
                                          <p:spTgt spid="38"/>
                                        </p:tgtEl>
                                        <p:attrNameLst>
                                          <p:attrName>style.visibility</p:attrName>
                                        </p:attrNameLst>
                                      </p:cBhvr>
                                      <p:to>
                                        <p:strVal val="visible"/>
                                      </p:to>
                                    </p:set>
                                    <p:animEffect transition="in" filter="fade">
                                      <p:cBhvr>
                                        <p:cTn id="66" dur="1000"/>
                                        <p:tgtEl>
                                          <p:spTgt spid="38"/>
                                        </p:tgtEl>
                                      </p:cBhvr>
                                    </p:animEffect>
                                    <p:anim calcmode="lin" valueType="num">
                                      <p:cBhvr>
                                        <p:cTn id="67" dur="1000" fill="hold"/>
                                        <p:tgtEl>
                                          <p:spTgt spid="38"/>
                                        </p:tgtEl>
                                        <p:attrNameLst>
                                          <p:attrName>ppt_x</p:attrName>
                                        </p:attrNameLst>
                                      </p:cBhvr>
                                      <p:tavLst>
                                        <p:tav tm="0">
                                          <p:val>
                                            <p:strVal val="#ppt_x"/>
                                          </p:val>
                                        </p:tav>
                                        <p:tav tm="100000">
                                          <p:val>
                                            <p:strVal val="#ppt_x"/>
                                          </p:val>
                                        </p:tav>
                                      </p:tavLst>
                                    </p:anim>
                                    <p:anim calcmode="lin" valueType="num">
                                      <p:cBhvr>
                                        <p:cTn id="68" dur="1000" fill="hold"/>
                                        <p:tgtEl>
                                          <p:spTgt spid="38"/>
                                        </p:tgtEl>
                                        <p:attrNameLst>
                                          <p:attrName>ppt_y</p:attrName>
                                        </p:attrNameLst>
                                      </p:cBhvr>
                                      <p:tavLst>
                                        <p:tav tm="0">
                                          <p:val>
                                            <p:strVal val="#ppt_y+.1"/>
                                          </p:val>
                                        </p:tav>
                                        <p:tav tm="100000">
                                          <p:val>
                                            <p:strVal val="#ppt_y"/>
                                          </p:val>
                                        </p:tav>
                                      </p:tavLst>
                                    </p:anim>
                                  </p:childTnLst>
                                </p:cTn>
                              </p:par>
                            </p:childTnLst>
                          </p:cTn>
                        </p:par>
                        <p:par>
                          <p:cTn id="69" fill="hold">
                            <p:stCondLst>
                              <p:cond delay="9250"/>
                            </p:stCondLst>
                            <p:childTnLst>
                              <p:par>
                                <p:cTn id="70" presetID="22" presetClass="entr" presetSubtype="1" fill="hold" nodeType="afterEffect">
                                  <p:stCondLst>
                                    <p:cond delay="0"/>
                                  </p:stCondLst>
                                  <p:childTnLst>
                                    <p:set>
                                      <p:cBhvr>
                                        <p:cTn id="71" dur="1" fill="hold">
                                          <p:stCondLst>
                                            <p:cond delay="0"/>
                                          </p:stCondLst>
                                        </p:cTn>
                                        <p:tgtEl>
                                          <p:spTgt spid="9"/>
                                        </p:tgtEl>
                                        <p:attrNameLst>
                                          <p:attrName>style.visibility</p:attrName>
                                        </p:attrNameLst>
                                      </p:cBhvr>
                                      <p:to>
                                        <p:strVal val="visible"/>
                                      </p:to>
                                    </p:set>
                                    <p:animEffect transition="in" filter="wipe(up)">
                                      <p:cBhvr>
                                        <p:cTn id="72" dur="75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8" grpId="0" animBg="1"/>
      <p:bldP spid="19" grpId="0" animBg="1"/>
      <p:bldP spid="20" grpId="0" animBg="1"/>
      <p:bldP spid="21" grpId="0" animBg="1"/>
      <p:bldP spid="36" grpId="0"/>
      <p:bldP spid="37" grpId="0"/>
      <p:bldP spid="3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1320</TotalTime>
  <Words>1221</Words>
  <Application>Microsoft Office PowerPoint</Application>
  <PresentationFormat>Widescreen</PresentationFormat>
  <Paragraphs>49</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Candara</vt:lpstr>
      <vt:lpstr>Open Sans</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230</cp:revision>
  <dcterms:created xsi:type="dcterms:W3CDTF">2016-09-28T22:08:47Z</dcterms:created>
  <dcterms:modified xsi:type="dcterms:W3CDTF">2016-10-05T20:49:59Z</dcterms:modified>
</cp:coreProperties>
</file>