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4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601" y="101601"/>
            <a:ext cx="2517422" cy="5271911"/>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703690" y="1488266"/>
            <a:ext cx="2517422" cy="5271911"/>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50935" y="101601"/>
            <a:ext cx="2517422" cy="5271911"/>
          </a:xfrm>
          <a:prstGeom prst="rect">
            <a:avLst/>
          </a:prstGeom>
          <a:blipFill>
            <a:blip r:embed="rId4"/>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8387645" y="1028343"/>
            <a:ext cx="2958025" cy="2400657"/>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12" name="TextBox 11"/>
          <p:cNvSpPr txBox="1"/>
          <p:nvPr/>
        </p:nvSpPr>
        <p:spPr>
          <a:xfrm>
            <a:off x="8387645" y="3112174"/>
            <a:ext cx="3556000" cy="203132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sp>
        <p:nvSpPr>
          <p:cNvPr id="14" name="TextBox 13"/>
          <p:cNvSpPr txBox="1"/>
          <p:nvPr/>
        </p:nvSpPr>
        <p:spPr>
          <a:xfrm>
            <a:off x="5319722" y="5512831"/>
            <a:ext cx="5732099"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8" name="Picture 7">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17228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2" presetClass="entr" presetSubtype="1"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up)">
                                      <p:cBhvr>
                                        <p:cTn id="26" dur="1000"/>
                                        <p:tgtEl>
                                          <p:spTgt spid="12"/>
                                        </p:tgtEl>
                                      </p:cBhvr>
                                    </p:animEffect>
                                  </p:childTnLst>
                                </p:cTn>
                              </p:par>
                            </p:childTnLst>
                          </p:cTn>
                        </p:par>
                        <p:par>
                          <p:cTn id="27" fill="hold">
                            <p:stCondLst>
                              <p:cond delay="3250"/>
                            </p:stCondLst>
                            <p:childTnLst>
                              <p:par>
                                <p:cTn id="28" presetID="22" presetClass="entr" presetSubtype="1"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up)">
                                      <p:cBhvr>
                                        <p:cTn id="3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11" grpId="0"/>
      <p:bldP spid="12"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1319</TotalTime>
  <Words>1209</Words>
  <Application>Microsoft Office PowerPoint</Application>
  <PresentationFormat>Widescreen</PresentationFormat>
  <Paragraphs>43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229</cp:revision>
  <dcterms:created xsi:type="dcterms:W3CDTF">2016-09-28T22:08:47Z</dcterms:created>
  <dcterms:modified xsi:type="dcterms:W3CDTF">2016-10-05T20:48:49Z</dcterms:modified>
</cp:coreProperties>
</file>