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FF7467"/>
            </a:solidFill>
            <a:ln>
              <a:noFill/>
            </a:ln>
            <a:effectLst/>
          </c:spPr>
          <c:invertIfNegative val="0"/>
          <c:dPt>
            <c:idx val="0"/>
            <c:invertIfNegative val="0"/>
            <c:bubble3D val="0"/>
            <c:spPr>
              <a:solidFill>
                <a:srgbClr val="FF7467"/>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4CC8E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FED3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57CCC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FFFF00"/>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bg1"/>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bg1"/>
                </a:solidFill>
                <a:latin typeface="+mn-lt"/>
                <a:ea typeface="+mn-ea"/>
                <a:cs typeface="+mn-cs"/>
              </a:defRPr>
            </a:pPr>
            <a:endParaRPr lang="en-US"/>
          </a:p>
        </c:txPr>
        <c:crossAx val="78829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7836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53636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Rectangle 9"/>
          <p:cNvSpPr>
            <a:spLocks noChangeArrowheads="1"/>
          </p:cNvSpPr>
          <p:nvPr/>
        </p:nvSpPr>
        <p:spPr bwMode="auto">
          <a:xfrm>
            <a:off x="1108020" y="4001258"/>
            <a:ext cx="870321" cy="822269"/>
          </a:xfrm>
          <a:prstGeom prst="rect">
            <a:avLst/>
          </a:prstGeom>
          <a:solidFill>
            <a:srgbClr val="FED360"/>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Rectangle 10"/>
          <p:cNvSpPr>
            <a:spLocks noChangeArrowheads="1"/>
          </p:cNvSpPr>
          <p:nvPr/>
        </p:nvSpPr>
        <p:spPr bwMode="auto">
          <a:xfrm>
            <a:off x="1108020" y="3230483"/>
            <a:ext cx="870321" cy="770323"/>
          </a:xfrm>
          <a:prstGeom prst="rect">
            <a:avLst/>
          </a:prstGeom>
          <a:solidFill>
            <a:srgbClr val="4CC8E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FF7467"/>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5" name="Oval 11"/>
            <p:cNvSpPr>
              <a:spLocks noChangeArrowheads="1"/>
            </p:cNvSpPr>
            <p:nvPr/>
          </p:nvSpPr>
          <p:spPr bwMode="auto">
            <a:xfrm>
              <a:off x="1173170" y="1789252"/>
              <a:ext cx="652741" cy="63235"/>
            </a:xfrm>
            <a:prstGeom prst="ellipse">
              <a:avLst/>
            </a:prstGeom>
            <a:solidFill>
              <a:schemeClr val="accent4">
                <a:lumMod val="40000"/>
                <a:lumOff val="6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7" name="Straight Connector 16"/>
            <p:cNvCxnSpPr/>
            <p:nvPr/>
          </p:nvCxnSpPr>
          <p:spPr>
            <a:xfrm flipH="1" flipV="1">
              <a:off x="5551319" y="1599574"/>
              <a:ext cx="464" cy="1898973"/>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24" name="Straight Connector 23"/>
            <p:cNvCxnSpPr>
              <a:stCxn id="22" idx="0"/>
            </p:cNvCxnSpPr>
            <p:nvPr/>
          </p:nvCxnSpPr>
          <p:spPr>
            <a:xfrm flipH="1">
              <a:off x="5525394" y="1311276"/>
              <a:ext cx="716745" cy="0"/>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grpSp>
        <p:nvGrpSpPr>
          <p:cNvPr id="4" name="Group 91"/>
          <p:cNvGrpSpPr/>
          <p:nvPr/>
        </p:nvGrpSpPr>
        <p:grpSpPr>
          <a:xfrm>
            <a:off x="1269888" y="1423390"/>
            <a:ext cx="605248" cy="809388"/>
            <a:chOff x="802535" y="1904963"/>
            <a:chExt cx="370651" cy="495666"/>
          </a:xfrm>
          <a:solidFill>
            <a:srgbClr val="FFFF00"/>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102" name="Elbow Connector 101"/>
          <p:cNvCxnSpPr>
            <a:endCxn id="47" idx="2"/>
          </p:cNvCxnSpPr>
          <p:nvPr/>
        </p:nvCxnSpPr>
        <p:spPr>
          <a:xfrm flipV="1">
            <a:off x="1775082" y="2236006"/>
            <a:ext cx="1226318" cy="80947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75082" y="3353606"/>
            <a:ext cx="1226318" cy="29400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75082" y="5222502"/>
            <a:ext cx="1226318" cy="364562"/>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607977" y="1537865"/>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a:off x="3001400"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9" name="Text Box 10"/>
          <p:cNvSpPr txBox="1">
            <a:spLocks noChangeArrowheads="1"/>
          </p:cNvSpPr>
          <p:nvPr/>
        </p:nvSpPr>
        <p:spPr bwMode="auto">
          <a:xfrm>
            <a:off x="3634178" y="29889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p:nvPr/>
        </p:nvGrpSpPr>
        <p:grpSpPr>
          <a:xfrm>
            <a:off x="3001400"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4" name="Text Box 10"/>
          <p:cNvSpPr txBox="1">
            <a:spLocks noChangeArrowheads="1"/>
          </p:cNvSpPr>
          <p:nvPr/>
        </p:nvSpPr>
        <p:spPr bwMode="auto">
          <a:xfrm>
            <a:off x="3634178" y="410570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D360"/>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55" name="Group 54"/>
          <p:cNvGrpSpPr/>
          <p:nvPr/>
        </p:nvGrpSpPr>
        <p:grpSpPr>
          <a:xfrm>
            <a:off x="3001400"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FED36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9" name="Text Box 10"/>
          <p:cNvSpPr txBox="1">
            <a:spLocks noChangeArrowheads="1"/>
          </p:cNvSpPr>
          <p:nvPr/>
        </p:nvSpPr>
        <p:spPr bwMode="auto">
          <a:xfrm>
            <a:off x="3634178" y="5222433"/>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60" name="Group 59"/>
          <p:cNvGrpSpPr/>
          <p:nvPr/>
        </p:nvGrpSpPr>
        <p:grpSpPr>
          <a:xfrm>
            <a:off x="3001400"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cxnSp>
        <p:nvCxnSpPr>
          <p:cNvPr id="67" name="Elbow Connector 66"/>
          <p:cNvCxnSpPr>
            <a:endCxn id="56" idx="2"/>
          </p:cNvCxnSpPr>
          <p:nvPr/>
        </p:nvCxnSpPr>
        <p:spPr>
          <a:xfrm>
            <a:off x="1769964" y="4302972"/>
            <a:ext cx="1231436" cy="167363"/>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0167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1318</TotalTime>
  <Words>1215</Words>
  <Application>Microsoft Office PowerPoint</Application>
  <PresentationFormat>Widescreen</PresentationFormat>
  <Paragraphs>52</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228</cp:revision>
  <dcterms:created xsi:type="dcterms:W3CDTF">2016-09-28T22:08:47Z</dcterms:created>
  <dcterms:modified xsi:type="dcterms:W3CDTF">2016-10-05T20:47:51Z</dcterms:modified>
</cp:coreProperties>
</file>