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1430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Left Picture">
    <p:spTree>
      <p:nvGrpSpPr>
        <p:cNvPr id="1" name=""/>
        <p:cNvGrpSpPr/>
        <p:nvPr/>
      </p:nvGrpSpPr>
      <p:grpSpPr>
        <a:xfrm>
          <a:off x="0" y="0"/>
          <a:ext cx="0" cy="0"/>
          <a:chOff x="0" y="0"/>
          <a:chExt cx="0" cy="0"/>
        </a:xfrm>
      </p:grpSpPr>
      <p:sp>
        <p:nvSpPr>
          <p:cNvPr id="14" name="Picture Placeholder 6"/>
          <p:cNvSpPr>
            <a:spLocks noGrp="1"/>
          </p:cNvSpPr>
          <p:nvPr>
            <p:ph type="pic" sz="quarter" idx="10" hasCustomPrompt="1"/>
          </p:nvPr>
        </p:nvSpPr>
        <p:spPr>
          <a:xfrm>
            <a:off x="0" y="0"/>
            <a:ext cx="5942381" cy="6858000"/>
          </a:xfrm>
          <a:prstGeom prst="rect">
            <a:avLst/>
          </a:prstGeom>
          <a:solidFill>
            <a:schemeClr val="bg1">
              <a:lumMod val="95000"/>
            </a:schemeClr>
          </a:solidFill>
        </p:spPr>
        <p:txBody>
          <a:bodyPr anchor="t"/>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325704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3834" b="3834"/>
          <a:stretch>
            <a:fillRect/>
          </a:stretch>
        </p:blipFill>
        <p:spPr/>
      </p:pic>
      <p:grpSp>
        <p:nvGrpSpPr>
          <p:cNvPr id="17" name="Group 16"/>
          <p:cNvGrpSpPr/>
          <p:nvPr/>
        </p:nvGrpSpPr>
        <p:grpSpPr>
          <a:xfrm>
            <a:off x="6310489" y="258228"/>
            <a:ext cx="5508978" cy="954108"/>
            <a:chOff x="3341511" y="258228"/>
            <a:chExt cx="5508978" cy="954108"/>
          </a:xfrm>
        </p:grpSpPr>
        <p:sp>
          <p:nvSpPr>
            <p:cNvPr id="18" name="TextBox 17"/>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9" name="TextBox 18"/>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4" name="Text Placeholder 3"/>
          <p:cNvSpPr txBox="1">
            <a:spLocks/>
          </p:cNvSpPr>
          <p:nvPr/>
        </p:nvSpPr>
        <p:spPr>
          <a:xfrm>
            <a:off x="6310488" y="2035329"/>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7467"/>
                </a:solidFill>
                <a:latin typeface="Candara" panose="020E0502030303020204" pitchFamily="34" charset="0"/>
              </a:rPr>
              <a:t>LOREM IPSUM</a:t>
            </a:r>
          </a:p>
          <a:p>
            <a:pPr algn="l"/>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26" name="Freeform 45"/>
          <p:cNvSpPr>
            <a:spLocks noEditPoints="1"/>
          </p:cNvSpPr>
          <p:nvPr/>
        </p:nvSpPr>
        <p:spPr bwMode="auto">
          <a:xfrm>
            <a:off x="5735069" y="203532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74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Text Placeholder 3"/>
          <p:cNvSpPr txBox="1">
            <a:spLocks/>
          </p:cNvSpPr>
          <p:nvPr/>
        </p:nvSpPr>
        <p:spPr>
          <a:xfrm>
            <a:off x="6310488" y="3062998"/>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CC8EC"/>
                </a:solidFill>
                <a:latin typeface="Candara" panose="020E0502030303020204" pitchFamily="34" charset="0"/>
              </a:rPr>
              <a:t>LOREM IPSUM</a:t>
            </a:r>
          </a:p>
          <a:p>
            <a:pPr algn="l"/>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30" name="Freeform 45"/>
          <p:cNvSpPr>
            <a:spLocks noEditPoints="1"/>
          </p:cNvSpPr>
          <p:nvPr/>
        </p:nvSpPr>
        <p:spPr bwMode="auto">
          <a:xfrm>
            <a:off x="5735069" y="3062998"/>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CC8E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Text Placeholder 3"/>
          <p:cNvSpPr txBox="1">
            <a:spLocks/>
          </p:cNvSpPr>
          <p:nvPr/>
        </p:nvSpPr>
        <p:spPr>
          <a:xfrm>
            <a:off x="6310488" y="4090667"/>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D360"/>
                </a:solidFill>
                <a:latin typeface="Candara" panose="020E0502030303020204" pitchFamily="34" charset="0"/>
              </a:rPr>
              <a:t>LOREM IPSUM</a:t>
            </a:r>
          </a:p>
          <a:p>
            <a:pPr algn="l"/>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32" name="Freeform 45"/>
          <p:cNvSpPr>
            <a:spLocks noEditPoints="1"/>
          </p:cNvSpPr>
          <p:nvPr/>
        </p:nvSpPr>
        <p:spPr bwMode="auto">
          <a:xfrm>
            <a:off x="5735069" y="409066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D36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Text Placeholder 3"/>
          <p:cNvSpPr txBox="1">
            <a:spLocks/>
          </p:cNvSpPr>
          <p:nvPr/>
        </p:nvSpPr>
        <p:spPr>
          <a:xfrm>
            <a:off x="6310488" y="5118336"/>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7CCC6"/>
                </a:solidFill>
                <a:latin typeface="Candara" panose="020E0502030303020204" pitchFamily="34" charset="0"/>
              </a:rPr>
              <a:t>LOREM IPSUM</a:t>
            </a:r>
          </a:p>
          <a:p>
            <a:pPr algn="l"/>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42" name="Freeform 45"/>
          <p:cNvSpPr>
            <a:spLocks noEditPoints="1"/>
          </p:cNvSpPr>
          <p:nvPr/>
        </p:nvSpPr>
        <p:spPr bwMode="auto">
          <a:xfrm>
            <a:off x="5735069" y="5118336"/>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7CCC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2944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750"/>
                                        <p:tgtEl>
                                          <p:spTgt spid="17"/>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2250"/>
                            </p:stCondLst>
                            <p:childTnLst>
                              <p:par>
                                <p:cTn id="22" presetID="2" presetClass="entr" presetSubtype="4"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ppt_x"/>
                                          </p:val>
                                        </p:tav>
                                        <p:tav tm="100000">
                                          <p:val>
                                            <p:strVal val="#ppt_x"/>
                                          </p:val>
                                        </p:tav>
                                      </p:tavLst>
                                    </p:anim>
                                    <p:anim calcmode="lin" valueType="num">
                                      <p:cBhvr additive="base">
                                        <p:cTn id="25" dur="500" fill="hold"/>
                                        <p:tgtEl>
                                          <p:spTgt spid="30"/>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2" presetClass="entr" presetSubtype="8"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4250"/>
                            </p:stCondLst>
                            <p:childTnLst>
                              <p:par>
                                <p:cTn id="40" presetID="2" presetClass="entr" presetSubtype="4"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500" fill="hold"/>
                                        <p:tgtEl>
                                          <p:spTgt spid="42"/>
                                        </p:tgtEl>
                                        <p:attrNameLst>
                                          <p:attrName>ppt_x</p:attrName>
                                        </p:attrNameLst>
                                      </p:cBhvr>
                                      <p:tavLst>
                                        <p:tav tm="0">
                                          <p:val>
                                            <p:strVal val="#ppt_x"/>
                                          </p:val>
                                        </p:tav>
                                        <p:tav tm="100000">
                                          <p:val>
                                            <p:strVal val="#ppt_x"/>
                                          </p:val>
                                        </p:tav>
                                      </p:tavLst>
                                    </p:anim>
                                    <p:anim calcmode="lin" valueType="num">
                                      <p:cBhvr additive="base">
                                        <p:cTn id="43" dur="50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475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8" grpId="0"/>
      <p:bldP spid="30" grpId="0" animBg="1"/>
      <p:bldP spid="31" grpId="0"/>
      <p:bldP spid="32" grpId="0" animBg="1"/>
      <p:bldP spid="34"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1289</TotalTime>
  <Words>1249</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227</cp:revision>
  <dcterms:created xsi:type="dcterms:W3CDTF">2016-09-28T22:08:47Z</dcterms:created>
  <dcterms:modified xsi:type="dcterms:W3CDTF">2016-10-05T20:18:22Z</dcterms:modified>
</cp:coreProperties>
</file>