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89459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7256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8844663" y="5355719"/>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solidFill>
            <a:srgbClr val="656464"/>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10219950" y="4317423"/>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solidFill>
            <a:srgbClr val="6C6B6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10015023" y="3780060"/>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solidFill>
            <a:srgbClr val="73727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9798711" y="3322389"/>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solidFill>
            <a:srgbClr val="7A797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9334210" y="3622948"/>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solidFill>
            <a:srgbClr val="81808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9407073" y="3301897"/>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solidFill>
            <a:srgbClr val="898888"/>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9022266" y="2866996"/>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solidFill>
            <a:srgbClr val="90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8402932" y="2926197"/>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solidFill>
            <a:srgbClr val="97969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8555488" y="2491298"/>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solidFill>
            <a:srgbClr val="9E9D9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632905" y="2286371"/>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solidFill>
            <a:srgbClr val="A5A4A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7662918" y="2047289"/>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6799949" y="1940273"/>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solidFill>
            <a:srgbClr val="B6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7467099" y="1676145"/>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solidFill>
            <a:srgbClr val="BDBCB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8653398" y="794959"/>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solidFill>
            <a:srgbClr val="CBCACA"/>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8004462" y="752834"/>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solidFill>
            <a:srgbClr val="C4C3C3"/>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7913384" y="558155"/>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solidFill>
            <a:srgbClr val="D2D1D1"/>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7193863" y="829114"/>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solidFill>
            <a:srgbClr val="D9D8D8"/>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6483452" y="915639"/>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solidFill>
            <a:srgbClr val="E0DFDF"/>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6560867" y="1161551"/>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solidFill>
            <a:schemeClr val="bg2"/>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 name="Group 1"/>
          <p:cNvGrpSpPr/>
          <p:nvPr/>
        </p:nvGrpSpPr>
        <p:grpSpPr>
          <a:xfrm>
            <a:off x="7000322" y="3807383"/>
            <a:ext cx="710413" cy="1325193"/>
            <a:chOff x="6395894" y="3342443"/>
            <a:chExt cx="710413" cy="1325193"/>
          </a:xfrm>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solidFill>
              <a:srgbClr val="AC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2" name="Freeform 16"/>
          <p:cNvSpPr>
            <a:spLocks noChangeAspect="1" noChangeArrowheads="1"/>
          </p:cNvSpPr>
          <p:nvPr/>
        </p:nvSpPr>
        <p:spPr bwMode="auto">
          <a:xfrm>
            <a:off x="7776043" y="143336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6956177" y="3604748"/>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8953450" y="222005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grpSp>
        <p:nvGrpSpPr>
          <p:cNvPr id="3" name="Group 2"/>
          <p:cNvGrpSpPr/>
          <p:nvPr/>
        </p:nvGrpSpPr>
        <p:grpSpPr>
          <a:xfrm>
            <a:off x="334945" y="2509042"/>
            <a:ext cx="5943602" cy="1280159"/>
            <a:chOff x="2879034" y="5745838"/>
            <a:chExt cx="6050735" cy="1139100"/>
          </a:xfrm>
          <a:effectLst>
            <a:outerShdw blurRad="50800" dist="38100" dir="18900000" algn="bl" rotWithShape="0">
              <a:prstClr val="black">
                <a:alpha val="40000"/>
              </a:prstClr>
            </a:outerShdw>
          </a:effectLst>
        </p:grpSpPr>
        <p:grpSp>
          <p:nvGrpSpPr>
            <p:cNvPr id="96" name="Group 12"/>
            <p:cNvGrpSpPr/>
            <p:nvPr/>
          </p:nvGrpSpPr>
          <p:grpSpPr>
            <a:xfrm>
              <a:off x="2879034" y="5745838"/>
              <a:ext cx="6050735" cy="1139100"/>
              <a:chOff x="323619" y="3562350"/>
              <a:chExt cx="3907855" cy="1035545"/>
            </a:xfrm>
          </p:grpSpPr>
          <p:sp>
            <p:nvSpPr>
              <p:cNvPr id="97" name="Rectangle 96"/>
              <p:cNvSpPr/>
              <p:nvPr/>
            </p:nvSpPr>
            <p:spPr>
              <a:xfrm>
                <a:off x="800500" y="3562350"/>
                <a:ext cx="3430974" cy="914400"/>
              </a:xfrm>
              <a:prstGeom prst="rect">
                <a:avLst/>
              </a:prstGeom>
              <a:solidFill>
                <a:schemeClr val="bg1">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1035545"/>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903749"/>
            </a:xfrm>
            <a:prstGeom prst="rect">
              <a:avLst/>
            </a:prstGeom>
            <a:noFill/>
          </p:spPr>
          <p:txBody>
            <a:bodyPr wrap="square" rtlCol="0">
              <a:spAutoFit/>
            </a:bodyPr>
            <a:lstStyle/>
            <a:p>
              <a:r>
                <a:rPr lang="en-US" b="1" dirty="0">
                  <a:solidFill>
                    <a:srgbClr val="FF7467"/>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grpSp>
        <p:nvGrpSpPr>
          <p:cNvPr id="128" name="Group 127"/>
          <p:cNvGrpSpPr/>
          <p:nvPr/>
        </p:nvGrpSpPr>
        <p:grpSpPr>
          <a:xfrm>
            <a:off x="333653" y="3979174"/>
            <a:ext cx="5943602" cy="1280161"/>
            <a:chOff x="2879034" y="5745833"/>
            <a:chExt cx="6050735" cy="1139103"/>
          </a:xfrm>
          <a:effectLst>
            <a:outerShdw blurRad="50800" dist="38100" dir="18900000" algn="bl" rotWithShape="0">
              <a:prstClr val="black">
                <a:alpha val="40000"/>
              </a:prstClr>
            </a:outerShdw>
          </a:effectLst>
        </p:grpSpPr>
        <p:grpSp>
          <p:nvGrpSpPr>
            <p:cNvPr id="129" name="Group 12"/>
            <p:cNvGrpSpPr/>
            <p:nvPr/>
          </p:nvGrpSpPr>
          <p:grpSpPr>
            <a:xfrm>
              <a:off x="2879034" y="5745833"/>
              <a:ext cx="6050735" cy="1139103"/>
              <a:chOff x="323619" y="3562348"/>
              <a:chExt cx="3907855" cy="1035549"/>
            </a:xfrm>
          </p:grpSpPr>
          <p:sp>
            <p:nvSpPr>
              <p:cNvPr id="132" name="Rectangle 131"/>
              <p:cNvSpPr/>
              <p:nvPr/>
            </p:nvSpPr>
            <p:spPr>
              <a:xfrm>
                <a:off x="800500" y="3562350"/>
                <a:ext cx="3430974" cy="914400"/>
              </a:xfrm>
              <a:prstGeom prst="rect">
                <a:avLst/>
              </a:prstGeom>
              <a:solidFill>
                <a:schemeClr val="bg1">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48"/>
                <a:ext cx="541087" cy="1035549"/>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903749"/>
            </a:xfrm>
            <a:prstGeom prst="rect">
              <a:avLst/>
            </a:prstGeom>
            <a:noFill/>
          </p:spPr>
          <p:txBody>
            <a:bodyPr wrap="square" rtlCol="0">
              <a:spAutoFit/>
            </a:bodyPr>
            <a:lstStyle/>
            <a:p>
              <a:r>
                <a:rPr lang="en-US" b="1" dirty="0">
                  <a:solidFill>
                    <a:srgbClr val="4CC8EC"/>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grpSp>
        <p:nvGrpSpPr>
          <p:cNvPr id="134" name="Group 133"/>
          <p:cNvGrpSpPr/>
          <p:nvPr/>
        </p:nvGrpSpPr>
        <p:grpSpPr>
          <a:xfrm>
            <a:off x="356839" y="5449332"/>
            <a:ext cx="5943602" cy="1280161"/>
            <a:chOff x="2879034" y="5745838"/>
            <a:chExt cx="6050735" cy="1139102"/>
          </a:xfrm>
          <a:effectLst>
            <a:outerShdw blurRad="50800" dist="38100" dir="18900000" algn="bl" rotWithShape="0">
              <a:prstClr val="black">
                <a:alpha val="40000"/>
              </a:prstClr>
            </a:outerShdw>
          </a:effectLst>
        </p:grpSpPr>
        <p:grpSp>
          <p:nvGrpSpPr>
            <p:cNvPr id="135" name="Group 12"/>
            <p:cNvGrpSpPr/>
            <p:nvPr/>
          </p:nvGrpSpPr>
          <p:grpSpPr>
            <a:xfrm>
              <a:off x="2879034" y="5745838"/>
              <a:ext cx="6050735" cy="1139102"/>
              <a:chOff x="323619" y="3562350"/>
              <a:chExt cx="3907855" cy="1035547"/>
            </a:xfrm>
          </p:grpSpPr>
          <p:sp>
            <p:nvSpPr>
              <p:cNvPr id="138" name="Rectangle 137"/>
              <p:cNvSpPr/>
              <p:nvPr/>
            </p:nvSpPr>
            <p:spPr>
              <a:xfrm>
                <a:off x="800500" y="3562350"/>
                <a:ext cx="3430974" cy="914400"/>
              </a:xfrm>
              <a:prstGeom prst="rect">
                <a:avLst/>
              </a:prstGeom>
              <a:solidFill>
                <a:schemeClr val="bg1">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1035547"/>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903749"/>
            </a:xfrm>
            <a:prstGeom prst="rect">
              <a:avLst/>
            </a:prstGeom>
            <a:noFill/>
          </p:spPr>
          <p:txBody>
            <a:bodyPr wrap="square" rtlCol="0">
              <a:spAutoFit/>
            </a:bodyPr>
            <a:lstStyle/>
            <a:p>
              <a:r>
                <a:rPr lang="en-US" b="1" dirty="0">
                  <a:solidFill>
                    <a:srgbClr val="57CCC6"/>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pic>
        <p:nvPicPr>
          <p:cNvPr id="55" name="Picture 5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628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45" presetClass="entr" presetSubtype="0" fill="hold" grpId="0" nodeType="afterEffect">
                                  <p:stCondLst>
                                    <p:cond delay="0"/>
                                  </p:stCondLst>
                                  <p:childTnLst>
                                    <p:set>
                                      <p:cBhvr>
                                        <p:cTn id="110" dur="1" fill="hold">
                                          <p:stCondLst>
                                            <p:cond delay="0"/>
                                          </p:stCondLst>
                                        </p:cTn>
                                        <p:tgtEl>
                                          <p:spTgt spid="93"/>
                                        </p:tgtEl>
                                        <p:attrNameLst>
                                          <p:attrName>style.visibility</p:attrName>
                                        </p:attrNameLst>
                                      </p:cBhvr>
                                      <p:to>
                                        <p:strVal val="visible"/>
                                      </p:to>
                                    </p:set>
                                    <p:animEffect transition="in" filter="fade">
                                      <p:cBhvr>
                                        <p:cTn id="111" dur="2000"/>
                                        <p:tgtEl>
                                          <p:spTgt spid="93"/>
                                        </p:tgtEl>
                                      </p:cBhvr>
                                    </p:animEffect>
                                    <p:anim calcmode="lin" valueType="num">
                                      <p:cBhvr>
                                        <p:cTn id="112" dur="2000" fill="hold"/>
                                        <p:tgtEl>
                                          <p:spTgt spid="93"/>
                                        </p:tgtEl>
                                        <p:attrNameLst>
                                          <p:attrName>ppt_w</p:attrName>
                                        </p:attrNameLst>
                                      </p:cBhvr>
                                      <p:tavLst>
                                        <p:tav tm="0" fmla="#ppt_w*sin(2.5*pi*$)">
                                          <p:val>
                                            <p:fltVal val="0"/>
                                          </p:val>
                                        </p:tav>
                                        <p:tav tm="100000">
                                          <p:val>
                                            <p:fltVal val="1"/>
                                          </p:val>
                                        </p:tav>
                                      </p:tavLst>
                                    </p:anim>
                                    <p:anim calcmode="lin" valueType="num">
                                      <p:cBhvr>
                                        <p:cTn id="113" dur="2000" fill="hold"/>
                                        <p:tgtEl>
                                          <p:spTgt spid="93"/>
                                        </p:tgtEl>
                                        <p:attrNameLst>
                                          <p:attrName>ppt_h</p:attrName>
                                        </p:attrNameLst>
                                      </p:cBhvr>
                                      <p:tavLst>
                                        <p:tav tm="0">
                                          <p:val>
                                            <p:strVal val="#ppt_h"/>
                                          </p:val>
                                        </p:tav>
                                        <p:tav tm="100000">
                                          <p:val>
                                            <p:strVal val="#ppt_h"/>
                                          </p:val>
                                        </p:tav>
                                      </p:tavLst>
                                    </p:anim>
                                  </p:childTnLst>
                                </p:cTn>
                              </p:par>
                            </p:childTnLst>
                          </p:cTn>
                        </p:par>
                        <p:par>
                          <p:cTn id="114" fill="hold">
                            <p:stCondLst>
                              <p:cond delay="7750"/>
                            </p:stCondLst>
                            <p:childTnLst>
                              <p:par>
                                <p:cTn id="115" presetID="2" presetClass="entr" presetSubtype="4" fill="hold" nodeType="afterEffect">
                                  <p:stCondLst>
                                    <p:cond delay="0"/>
                                  </p:stCondLst>
                                  <p:childTnLst>
                                    <p:set>
                                      <p:cBhvr>
                                        <p:cTn id="116" dur="1" fill="hold">
                                          <p:stCondLst>
                                            <p:cond delay="0"/>
                                          </p:stCondLst>
                                        </p:cTn>
                                        <p:tgtEl>
                                          <p:spTgt spid="3"/>
                                        </p:tgtEl>
                                        <p:attrNameLst>
                                          <p:attrName>style.visibility</p:attrName>
                                        </p:attrNameLst>
                                      </p:cBhvr>
                                      <p:to>
                                        <p:strVal val="visible"/>
                                      </p:to>
                                    </p:set>
                                    <p:anim calcmode="lin" valueType="num">
                                      <p:cBhvr additive="base">
                                        <p:cTn id="117" dur="500" fill="hold"/>
                                        <p:tgtEl>
                                          <p:spTgt spid="3"/>
                                        </p:tgtEl>
                                        <p:attrNameLst>
                                          <p:attrName>ppt_x</p:attrName>
                                        </p:attrNameLst>
                                      </p:cBhvr>
                                      <p:tavLst>
                                        <p:tav tm="0">
                                          <p:val>
                                            <p:strVal val="#ppt_x"/>
                                          </p:val>
                                        </p:tav>
                                        <p:tav tm="100000">
                                          <p:val>
                                            <p:strVal val="#ppt_x"/>
                                          </p:val>
                                        </p:tav>
                                      </p:tavLst>
                                    </p:anim>
                                    <p:anim calcmode="lin" valueType="num">
                                      <p:cBhvr additive="base">
                                        <p:cTn id="118" dur="500" fill="hold"/>
                                        <p:tgtEl>
                                          <p:spTgt spid="3"/>
                                        </p:tgtEl>
                                        <p:attrNameLst>
                                          <p:attrName>ppt_y</p:attrName>
                                        </p:attrNameLst>
                                      </p:cBhvr>
                                      <p:tavLst>
                                        <p:tav tm="0">
                                          <p:val>
                                            <p:strVal val="1+#ppt_h/2"/>
                                          </p:val>
                                        </p:tav>
                                        <p:tav tm="100000">
                                          <p:val>
                                            <p:strVal val="#ppt_y"/>
                                          </p:val>
                                        </p:tav>
                                      </p:tavLst>
                                    </p:anim>
                                  </p:childTnLst>
                                </p:cTn>
                              </p:par>
                            </p:childTnLst>
                          </p:cTn>
                        </p:par>
                        <p:par>
                          <p:cTn id="119" fill="hold">
                            <p:stCondLst>
                              <p:cond delay="8250"/>
                            </p:stCondLst>
                            <p:childTnLst>
                              <p:par>
                                <p:cTn id="120" presetID="45" presetClass="entr" presetSubtype="0" fill="hold" grpId="0" nodeType="afterEffect">
                                  <p:stCondLst>
                                    <p:cond delay="0"/>
                                  </p:stCondLst>
                                  <p:childTnLst>
                                    <p:set>
                                      <p:cBhvr>
                                        <p:cTn id="121" dur="1" fill="hold">
                                          <p:stCondLst>
                                            <p:cond delay="0"/>
                                          </p:stCondLst>
                                        </p:cTn>
                                        <p:tgtEl>
                                          <p:spTgt spid="92"/>
                                        </p:tgtEl>
                                        <p:attrNameLst>
                                          <p:attrName>style.visibility</p:attrName>
                                        </p:attrNameLst>
                                      </p:cBhvr>
                                      <p:to>
                                        <p:strVal val="visible"/>
                                      </p:to>
                                    </p:set>
                                    <p:animEffect transition="in" filter="fade">
                                      <p:cBhvr>
                                        <p:cTn id="122" dur="2000"/>
                                        <p:tgtEl>
                                          <p:spTgt spid="92"/>
                                        </p:tgtEl>
                                      </p:cBhvr>
                                    </p:animEffect>
                                    <p:anim calcmode="lin" valueType="num">
                                      <p:cBhvr>
                                        <p:cTn id="123" dur="2000" fill="hold"/>
                                        <p:tgtEl>
                                          <p:spTgt spid="92"/>
                                        </p:tgtEl>
                                        <p:attrNameLst>
                                          <p:attrName>ppt_w</p:attrName>
                                        </p:attrNameLst>
                                      </p:cBhvr>
                                      <p:tavLst>
                                        <p:tav tm="0" fmla="#ppt_w*sin(2.5*pi*$)">
                                          <p:val>
                                            <p:fltVal val="0"/>
                                          </p:val>
                                        </p:tav>
                                        <p:tav tm="100000">
                                          <p:val>
                                            <p:fltVal val="1"/>
                                          </p:val>
                                        </p:tav>
                                      </p:tavLst>
                                    </p:anim>
                                    <p:anim calcmode="lin" valueType="num">
                                      <p:cBhvr>
                                        <p:cTn id="124" dur="2000" fill="hold"/>
                                        <p:tgtEl>
                                          <p:spTgt spid="92"/>
                                        </p:tgtEl>
                                        <p:attrNameLst>
                                          <p:attrName>ppt_h</p:attrName>
                                        </p:attrNameLst>
                                      </p:cBhvr>
                                      <p:tavLst>
                                        <p:tav tm="0">
                                          <p:val>
                                            <p:strVal val="#ppt_h"/>
                                          </p:val>
                                        </p:tav>
                                        <p:tav tm="100000">
                                          <p:val>
                                            <p:strVal val="#ppt_h"/>
                                          </p:val>
                                        </p:tav>
                                      </p:tavLst>
                                    </p:anim>
                                  </p:childTnLst>
                                </p:cTn>
                              </p:par>
                            </p:childTnLst>
                          </p:cTn>
                        </p:par>
                        <p:par>
                          <p:cTn id="125" fill="hold">
                            <p:stCondLst>
                              <p:cond delay="10250"/>
                            </p:stCondLst>
                            <p:childTnLst>
                              <p:par>
                                <p:cTn id="126" presetID="2" presetClass="entr" presetSubtype="4" fill="hold" nodeType="afterEffect">
                                  <p:stCondLst>
                                    <p:cond delay="0"/>
                                  </p:stCondLst>
                                  <p:childTnLst>
                                    <p:set>
                                      <p:cBhvr>
                                        <p:cTn id="127" dur="1" fill="hold">
                                          <p:stCondLst>
                                            <p:cond delay="0"/>
                                          </p:stCondLst>
                                        </p:cTn>
                                        <p:tgtEl>
                                          <p:spTgt spid="128"/>
                                        </p:tgtEl>
                                        <p:attrNameLst>
                                          <p:attrName>style.visibility</p:attrName>
                                        </p:attrNameLst>
                                      </p:cBhvr>
                                      <p:to>
                                        <p:strVal val="visible"/>
                                      </p:to>
                                    </p:set>
                                    <p:anim calcmode="lin" valueType="num">
                                      <p:cBhvr additive="base">
                                        <p:cTn id="128" dur="500" fill="hold"/>
                                        <p:tgtEl>
                                          <p:spTgt spid="128"/>
                                        </p:tgtEl>
                                        <p:attrNameLst>
                                          <p:attrName>ppt_x</p:attrName>
                                        </p:attrNameLst>
                                      </p:cBhvr>
                                      <p:tavLst>
                                        <p:tav tm="0">
                                          <p:val>
                                            <p:strVal val="#ppt_x"/>
                                          </p:val>
                                        </p:tav>
                                        <p:tav tm="100000">
                                          <p:val>
                                            <p:strVal val="#ppt_x"/>
                                          </p:val>
                                        </p:tav>
                                      </p:tavLst>
                                    </p:anim>
                                    <p:anim calcmode="lin" valueType="num">
                                      <p:cBhvr additive="base">
                                        <p:cTn id="129" dur="500" fill="hold"/>
                                        <p:tgtEl>
                                          <p:spTgt spid="128"/>
                                        </p:tgtEl>
                                        <p:attrNameLst>
                                          <p:attrName>ppt_y</p:attrName>
                                        </p:attrNameLst>
                                      </p:cBhvr>
                                      <p:tavLst>
                                        <p:tav tm="0">
                                          <p:val>
                                            <p:strVal val="1+#ppt_h/2"/>
                                          </p:val>
                                        </p:tav>
                                        <p:tav tm="100000">
                                          <p:val>
                                            <p:strVal val="#ppt_y"/>
                                          </p:val>
                                        </p:tav>
                                      </p:tavLst>
                                    </p:anim>
                                  </p:childTnLst>
                                </p:cTn>
                              </p:par>
                            </p:childTnLst>
                          </p:cTn>
                        </p:par>
                        <p:par>
                          <p:cTn id="130" fill="hold">
                            <p:stCondLst>
                              <p:cond delay="10750"/>
                            </p:stCondLst>
                            <p:childTnLst>
                              <p:par>
                                <p:cTn id="131" presetID="45" presetClass="entr" presetSubtype="0" fill="hold" grpId="0" nodeType="afterEffect">
                                  <p:stCondLst>
                                    <p:cond delay="0"/>
                                  </p:stCondLst>
                                  <p:childTnLst>
                                    <p:set>
                                      <p:cBhvr>
                                        <p:cTn id="132" dur="1" fill="hold">
                                          <p:stCondLst>
                                            <p:cond delay="0"/>
                                          </p:stCondLst>
                                        </p:cTn>
                                        <p:tgtEl>
                                          <p:spTgt spid="95"/>
                                        </p:tgtEl>
                                        <p:attrNameLst>
                                          <p:attrName>style.visibility</p:attrName>
                                        </p:attrNameLst>
                                      </p:cBhvr>
                                      <p:to>
                                        <p:strVal val="visible"/>
                                      </p:to>
                                    </p:set>
                                    <p:animEffect transition="in" filter="fade">
                                      <p:cBhvr>
                                        <p:cTn id="133" dur="2000"/>
                                        <p:tgtEl>
                                          <p:spTgt spid="95"/>
                                        </p:tgtEl>
                                      </p:cBhvr>
                                    </p:animEffect>
                                    <p:anim calcmode="lin" valueType="num">
                                      <p:cBhvr>
                                        <p:cTn id="134" dur="2000" fill="hold"/>
                                        <p:tgtEl>
                                          <p:spTgt spid="95"/>
                                        </p:tgtEl>
                                        <p:attrNameLst>
                                          <p:attrName>ppt_w</p:attrName>
                                        </p:attrNameLst>
                                      </p:cBhvr>
                                      <p:tavLst>
                                        <p:tav tm="0" fmla="#ppt_w*sin(2.5*pi*$)">
                                          <p:val>
                                            <p:fltVal val="0"/>
                                          </p:val>
                                        </p:tav>
                                        <p:tav tm="100000">
                                          <p:val>
                                            <p:fltVal val="1"/>
                                          </p:val>
                                        </p:tav>
                                      </p:tavLst>
                                    </p:anim>
                                    <p:anim calcmode="lin" valueType="num">
                                      <p:cBhvr>
                                        <p:cTn id="135" dur="2000" fill="hold"/>
                                        <p:tgtEl>
                                          <p:spTgt spid="95"/>
                                        </p:tgtEl>
                                        <p:attrNameLst>
                                          <p:attrName>ppt_h</p:attrName>
                                        </p:attrNameLst>
                                      </p:cBhvr>
                                      <p:tavLst>
                                        <p:tav tm="0">
                                          <p:val>
                                            <p:strVal val="#ppt_h"/>
                                          </p:val>
                                        </p:tav>
                                        <p:tav tm="100000">
                                          <p:val>
                                            <p:strVal val="#ppt_h"/>
                                          </p:val>
                                        </p:tav>
                                      </p:tavLst>
                                    </p:anim>
                                  </p:childTnLst>
                                </p:cTn>
                              </p:par>
                            </p:childTnLst>
                          </p:cTn>
                        </p:par>
                        <p:par>
                          <p:cTn id="136" fill="hold">
                            <p:stCondLst>
                              <p:cond delay="12750"/>
                            </p:stCondLst>
                            <p:childTnLst>
                              <p:par>
                                <p:cTn id="137" presetID="2" presetClass="entr" presetSubtype="4"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 calcmode="lin" valueType="num">
                                      <p:cBhvr additive="base">
                                        <p:cTn id="139" dur="500" fill="hold"/>
                                        <p:tgtEl>
                                          <p:spTgt spid="134"/>
                                        </p:tgtEl>
                                        <p:attrNameLst>
                                          <p:attrName>ppt_x</p:attrName>
                                        </p:attrNameLst>
                                      </p:cBhvr>
                                      <p:tavLst>
                                        <p:tav tm="0">
                                          <p:val>
                                            <p:strVal val="#ppt_x"/>
                                          </p:val>
                                        </p:tav>
                                        <p:tav tm="100000">
                                          <p:val>
                                            <p:strVal val="#ppt_x"/>
                                          </p:val>
                                        </p:tav>
                                      </p:tavLst>
                                    </p:anim>
                                    <p:anim calcmode="lin" valueType="num">
                                      <p:cBhvr additive="base">
                                        <p:cTn id="140"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92" grpId="0" animBg="1"/>
      <p:bldP spid="93"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1287</TotalTime>
  <Words>1194</Words>
  <Application>Microsoft Office PowerPoint</Application>
  <PresentationFormat>Widescreen</PresentationFormat>
  <Paragraphs>51</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226</cp:revision>
  <dcterms:created xsi:type="dcterms:W3CDTF">2016-09-28T22:08:47Z</dcterms:created>
  <dcterms:modified xsi:type="dcterms:W3CDTF">2016-10-05T20:16:50Z</dcterms:modified>
</cp:coreProperties>
</file>