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37"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49999" y="2474892"/>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THANK YOU</a:t>
            </a:r>
          </a:p>
        </p:txBody>
      </p:sp>
      <p:sp>
        <p:nvSpPr>
          <p:cNvPr id="9" name="TextBox 8"/>
          <p:cNvSpPr txBox="1"/>
          <p:nvPr/>
        </p:nvSpPr>
        <p:spPr>
          <a:xfrm>
            <a:off x="4024488" y="3617607"/>
            <a:ext cx="4143023" cy="461665"/>
          </a:xfrm>
          <a:prstGeom prst="rect">
            <a:avLst/>
          </a:prstGeom>
          <a:noFill/>
        </p:spPr>
        <p:txBody>
          <a:bodyPr wrap="square" rtlCol="0">
            <a:spAutoFit/>
          </a:bodyPr>
          <a:lstStyle/>
          <a:p>
            <a:pPr algn="ctr"/>
            <a:r>
              <a:rPr lang="en-US" sz="1200" dirty="0">
                <a:solidFill>
                  <a:schemeClr val="bg1">
                    <a:lumMod val="95000"/>
                  </a:schemeClr>
                </a:solidFill>
              </a:rPr>
              <a:t>Lorem ipsum dolor sit amet, consectetur adipiscing elit, sed do eiusmod tempor incididunt ut labore et dolore magna aliqua.</a:t>
            </a:r>
            <a:endParaRPr lang="en-US" sz="1200" dirty="0">
              <a:solidFill>
                <a:schemeClr val="bg1">
                  <a:lumMod val="95000"/>
                </a:schemeClr>
              </a:solidFill>
              <a:latin typeface="Candara" panose="020E0502030303020204" pitchFamily="34" charset="0"/>
            </a:endParaRPr>
          </a:p>
        </p:txBody>
      </p:sp>
      <p:grpSp>
        <p:nvGrpSpPr>
          <p:cNvPr id="3" name="Group 2"/>
          <p:cNvGrpSpPr/>
          <p:nvPr/>
        </p:nvGrpSpPr>
        <p:grpSpPr>
          <a:xfrm>
            <a:off x="5135879" y="3244333"/>
            <a:ext cx="1920240" cy="91440"/>
            <a:chOff x="4831644" y="3200400"/>
            <a:chExt cx="1920240" cy="91440"/>
          </a:xfrm>
        </p:grpSpPr>
        <p:sp>
          <p:nvSpPr>
            <p:cNvPr id="2" name="Rectangle 1"/>
            <p:cNvSpPr/>
            <p:nvPr/>
          </p:nvSpPr>
          <p:spPr>
            <a:xfrm>
              <a:off x="4831644" y="3200400"/>
              <a:ext cx="640080" cy="91440"/>
            </a:xfrm>
            <a:prstGeom prst="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471724" y="3200400"/>
              <a:ext cx="640080" cy="91440"/>
            </a:xfrm>
            <a:prstGeom prst="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11804" y="3200400"/>
              <a:ext cx="640080" cy="91440"/>
            </a:xfrm>
            <a:prstGeom prst="rect">
              <a:avLst/>
            </a:prstGeom>
            <a:solidFill>
              <a:srgbClr val="F4C95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8" name="Picture 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88426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1286</TotalTime>
  <Words>1133</Words>
  <Application>Microsoft Office PowerPoint</Application>
  <PresentationFormat>Widescreen</PresentationFormat>
  <Paragraphs>41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225</cp:revision>
  <dcterms:created xsi:type="dcterms:W3CDTF">2016-09-28T22:08:47Z</dcterms:created>
  <dcterms:modified xsi:type="dcterms:W3CDTF">2016-10-05T20:15:37Z</dcterms:modified>
</cp:coreProperties>
</file>