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32766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2056029"/>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2053147"/>
            <a:ext cx="2217579" cy="2217579"/>
          </a:xfrm>
          <a:prstGeom prst="blockArc">
            <a:avLst>
              <a:gd name="adj1" fmla="val 10800000"/>
              <a:gd name="adj2" fmla="val 3"/>
              <a:gd name="adj3" fmla="val 15291"/>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9725" y="2072963"/>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77899" y="2056029"/>
            <a:ext cx="2217579" cy="2217579"/>
          </a:xfrm>
          <a:prstGeom prst="blockArc">
            <a:avLst>
              <a:gd name="adj1" fmla="val 10800000"/>
              <a:gd name="adj2" fmla="val 3"/>
              <a:gd name="adj3" fmla="val 15291"/>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2056029"/>
            <a:ext cx="2217579" cy="2217579"/>
          </a:xfrm>
          <a:prstGeom prst="blockArc">
            <a:avLst>
              <a:gd name="adj1" fmla="val 10800000"/>
              <a:gd name="adj2" fmla="val 3"/>
              <a:gd name="adj3" fmla="val 15291"/>
            </a:avLst>
          </a:prstGeom>
          <a:solidFill>
            <a:schemeClr val="accent3"/>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2056029"/>
            <a:ext cx="2217579" cy="2217579"/>
          </a:xfrm>
          <a:prstGeom prst="blockArc">
            <a:avLst>
              <a:gd name="adj1" fmla="val 10800000"/>
              <a:gd name="adj2" fmla="val 3"/>
              <a:gd name="adj3" fmla="val 15291"/>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2053145"/>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2053147"/>
            <a:ext cx="2217579" cy="2217579"/>
          </a:xfrm>
          <a:prstGeom prst="blockArc">
            <a:avLst>
              <a:gd name="adj1" fmla="val 10800000"/>
              <a:gd name="adj2" fmla="val 3"/>
              <a:gd name="adj3" fmla="val 15291"/>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81366" y="2053147"/>
            <a:ext cx="2231136"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2053147"/>
            <a:ext cx="2217579" cy="2217579"/>
          </a:xfrm>
          <a:prstGeom prst="blockArc">
            <a:avLst>
              <a:gd name="adj1" fmla="val 10800000"/>
              <a:gd name="adj2" fmla="val 3"/>
              <a:gd name="adj3" fmla="val 15291"/>
            </a:avLst>
          </a:pr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7" name="Text Box 10"/>
          <p:cNvSpPr txBox="1">
            <a:spLocks noChangeArrowheads="1"/>
          </p:cNvSpPr>
          <p:nvPr/>
        </p:nvSpPr>
        <p:spPr bwMode="auto">
          <a:xfrm>
            <a:off x="1346691"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57" name="Text Box 10"/>
          <p:cNvSpPr txBox="1">
            <a:spLocks noChangeArrowheads="1"/>
          </p:cNvSpPr>
          <p:nvPr/>
        </p:nvSpPr>
        <p:spPr bwMode="auto">
          <a:xfrm>
            <a:off x="3213645"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58" name="Text Box 10"/>
          <p:cNvSpPr txBox="1">
            <a:spLocks noChangeArrowheads="1"/>
          </p:cNvSpPr>
          <p:nvPr/>
        </p:nvSpPr>
        <p:spPr bwMode="auto">
          <a:xfrm>
            <a:off x="5173393"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A5A5A5"/>
                </a:solidFill>
                <a:latin typeface="Candara" panose="020E0502030303020204" pitchFamily="34"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59" name="Text Box 10"/>
          <p:cNvSpPr txBox="1">
            <a:spLocks noChangeArrowheads="1"/>
          </p:cNvSpPr>
          <p:nvPr/>
        </p:nvSpPr>
        <p:spPr bwMode="auto">
          <a:xfrm>
            <a:off x="7060959" y="4287660"/>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D360"/>
                </a:solidFill>
                <a:latin typeface="Candara" panose="020E0502030303020204" pitchFamily="34"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60" name="Text Box 10"/>
          <p:cNvSpPr txBox="1">
            <a:spLocks noChangeArrowheads="1"/>
          </p:cNvSpPr>
          <p:nvPr/>
        </p:nvSpPr>
        <p:spPr bwMode="auto">
          <a:xfrm>
            <a:off x="8927913" y="4301712"/>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grpSp>
        <p:nvGrpSpPr>
          <p:cNvPr id="61" name="Group 60"/>
          <p:cNvGrpSpPr>
            <a:grpSpLocks noChangeAspect="1"/>
          </p:cNvGrpSpPr>
          <p:nvPr/>
        </p:nvGrpSpPr>
        <p:grpSpPr>
          <a:xfrm>
            <a:off x="3861395" y="2903815"/>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0" name="Freeform 172"/>
          <p:cNvSpPr>
            <a:spLocks noEditPoints="1"/>
          </p:cNvSpPr>
          <p:nvPr/>
        </p:nvSpPr>
        <p:spPr bwMode="auto">
          <a:xfrm>
            <a:off x="9623267" y="287764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 name="Freeform 135"/>
          <p:cNvSpPr>
            <a:spLocks noEditPoints="1"/>
          </p:cNvSpPr>
          <p:nvPr/>
        </p:nvSpPr>
        <p:spPr bwMode="auto">
          <a:xfrm>
            <a:off x="2025523" y="2916577"/>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2" name="Group 71"/>
          <p:cNvGrpSpPr/>
          <p:nvPr/>
        </p:nvGrpSpPr>
        <p:grpSpPr>
          <a:xfrm>
            <a:off x="7669202" y="289119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5843294" y="2871420"/>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8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3" name="Group 92"/>
          <p:cNvGrpSpPr/>
          <p:nvPr/>
        </p:nvGrpSpPr>
        <p:grpSpPr>
          <a:xfrm>
            <a:off x="3341511" y="258228"/>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3387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750"/>
                                        <p:tgtEl>
                                          <p:spTgt spid="9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500"/>
                                        <p:tgtEl>
                                          <p:spTgt spid="3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left)">
                                      <p:cBhvr>
                                        <p:cTn id="20" dur="500"/>
                                        <p:tgtEl>
                                          <p:spTgt spid="3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par>
                          <p:cTn id="24" fill="hold">
                            <p:stCondLst>
                              <p:cond delay="1250"/>
                            </p:stCondLst>
                            <p:childTnLst>
                              <p:par>
                                <p:cTn id="25" presetID="22" presetClass="entr" presetSubtype="8"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left)">
                                      <p:cBhvr>
                                        <p:cTn id="27" dur="500"/>
                                        <p:tgtEl>
                                          <p:spTgt spid="5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left)">
                                      <p:cBhvr>
                                        <p:cTn id="30" dur="500"/>
                                        <p:tgtEl>
                                          <p:spTgt spid="5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left)">
                                      <p:cBhvr>
                                        <p:cTn id="33" dur="500"/>
                                        <p:tgtEl>
                                          <p:spTgt spid="5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wipe(left)">
                                      <p:cBhvr>
                                        <p:cTn id="36" dur="500"/>
                                        <p:tgtEl>
                                          <p:spTgt spid="55"/>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wipe(left)">
                                      <p:cBhvr>
                                        <p:cTn id="39" dur="500"/>
                                        <p:tgtEl>
                                          <p:spTgt spid="56"/>
                                        </p:tgtEl>
                                      </p:cBhvr>
                                    </p:animEffect>
                                  </p:childTnLst>
                                </p:cTn>
                              </p:par>
                            </p:childTnLst>
                          </p:cTn>
                        </p:par>
                        <p:par>
                          <p:cTn id="40" fill="hold">
                            <p:stCondLst>
                              <p:cond delay="1750"/>
                            </p:stCondLst>
                            <p:childTnLst>
                              <p:par>
                                <p:cTn id="41" presetID="53" presetClass="entr" presetSubtype="16"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 calcmode="lin" valueType="num">
                                      <p:cBhvr>
                                        <p:cTn id="43" dur="500" fill="hold"/>
                                        <p:tgtEl>
                                          <p:spTgt spid="63"/>
                                        </p:tgtEl>
                                        <p:attrNameLst>
                                          <p:attrName>ppt_w</p:attrName>
                                        </p:attrNameLst>
                                      </p:cBhvr>
                                      <p:tavLst>
                                        <p:tav tm="0">
                                          <p:val>
                                            <p:fltVal val="0"/>
                                          </p:val>
                                        </p:tav>
                                        <p:tav tm="100000">
                                          <p:val>
                                            <p:strVal val="#ppt_w"/>
                                          </p:val>
                                        </p:tav>
                                      </p:tavLst>
                                    </p:anim>
                                    <p:anim calcmode="lin" valueType="num">
                                      <p:cBhvr>
                                        <p:cTn id="44" dur="500" fill="hold"/>
                                        <p:tgtEl>
                                          <p:spTgt spid="63"/>
                                        </p:tgtEl>
                                        <p:attrNameLst>
                                          <p:attrName>ppt_h</p:attrName>
                                        </p:attrNameLst>
                                      </p:cBhvr>
                                      <p:tavLst>
                                        <p:tav tm="0">
                                          <p:val>
                                            <p:fltVal val="0"/>
                                          </p:val>
                                        </p:tav>
                                        <p:tav tm="100000">
                                          <p:val>
                                            <p:strVal val="#ppt_h"/>
                                          </p:val>
                                        </p:tav>
                                      </p:tavLst>
                                    </p:anim>
                                    <p:animEffect transition="in" filter="fade">
                                      <p:cBhvr>
                                        <p:cTn id="45" dur="500"/>
                                        <p:tgtEl>
                                          <p:spTgt spid="63"/>
                                        </p:tgtEl>
                                      </p:cBhvr>
                                    </p:animEffect>
                                  </p:childTnLst>
                                </p:cTn>
                              </p:par>
                            </p:childTnLst>
                          </p:cTn>
                        </p:par>
                        <p:par>
                          <p:cTn id="46" fill="hold">
                            <p:stCondLst>
                              <p:cond delay="2250"/>
                            </p:stCondLst>
                            <p:childTnLst>
                              <p:par>
                                <p:cTn id="47" presetID="53" presetClass="entr" presetSubtype="16"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2750"/>
                            </p:stCondLst>
                            <p:childTnLst>
                              <p:par>
                                <p:cTn id="53" presetID="2" presetClass="entr" presetSubtype="2"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additive="base">
                                        <p:cTn id="55" dur="500" fill="hold"/>
                                        <p:tgtEl>
                                          <p:spTgt spid="47"/>
                                        </p:tgtEl>
                                        <p:attrNameLst>
                                          <p:attrName>ppt_x</p:attrName>
                                        </p:attrNameLst>
                                      </p:cBhvr>
                                      <p:tavLst>
                                        <p:tav tm="0">
                                          <p:val>
                                            <p:strVal val="1+#ppt_w/2"/>
                                          </p:val>
                                        </p:tav>
                                        <p:tav tm="100000">
                                          <p:val>
                                            <p:strVal val="#ppt_x"/>
                                          </p:val>
                                        </p:tav>
                                      </p:tavLst>
                                    </p:anim>
                                    <p:anim calcmode="lin" valueType="num">
                                      <p:cBhvr additive="base">
                                        <p:cTn id="56" dur="500" fill="hold"/>
                                        <p:tgtEl>
                                          <p:spTgt spid="47"/>
                                        </p:tgtEl>
                                        <p:attrNameLst>
                                          <p:attrName>ppt_y</p:attrName>
                                        </p:attrNameLst>
                                      </p:cBhvr>
                                      <p:tavLst>
                                        <p:tav tm="0">
                                          <p:val>
                                            <p:strVal val="#ppt_y"/>
                                          </p:val>
                                        </p:tav>
                                        <p:tav tm="100000">
                                          <p:val>
                                            <p:strVal val="#ppt_y"/>
                                          </p:val>
                                        </p:tav>
                                      </p:tavLst>
                                    </p:anim>
                                  </p:childTnLst>
                                </p:cTn>
                              </p:par>
                            </p:childTnLst>
                          </p:cTn>
                        </p:par>
                        <p:par>
                          <p:cTn id="57" fill="hold">
                            <p:stCondLst>
                              <p:cond delay="3250"/>
                            </p:stCondLst>
                            <p:childTnLst>
                              <p:par>
                                <p:cTn id="58" presetID="53" presetClass="entr" presetSubtype="16"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p:cTn id="60" dur="500" fill="hold"/>
                                        <p:tgtEl>
                                          <p:spTgt spid="64"/>
                                        </p:tgtEl>
                                        <p:attrNameLst>
                                          <p:attrName>ppt_w</p:attrName>
                                        </p:attrNameLst>
                                      </p:cBhvr>
                                      <p:tavLst>
                                        <p:tav tm="0">
                                          <p:val>
                                            <p:fltVal val="0"/>
                                          </p:val>
                                        </p:tav>
                                        <p:tav tm="100000">
                                          <p:val>
                                            <p:strVal val="#ppt_w"/>
                                          </p:val>
                                        </p:tav>
                                      </p:tavLst>
                                    </p:anim>
                                    <p:anim calcmode="lin" valueType="num">
                                      <p:cBhvr>
                                        <p:cTn id="61" dur="500" fill="hold"/>
                                        <p:tgtEl>
                                          <p:spTgt spid="64"/>
                                        </p:tgtEl>
                                        <p:attrNameLst>
                                          <p:attrName>ppt_h</p:attrName>
                                        </p:attrNameLst>
                                      </p:cBhvr>
                                      <p:tavLst>
                                        <p:tav tm="0">
                                          <p:val>
                                            <p:fltVal val="0"/>
                                          </p:val>
                                        </p:tav>
                                        <p:tav tm="100000">
                                          <p:val>
                                            <p:strVal val="#ppt_h"/>
                                          </p:val>
                                        </p:tav>
                                      </p:tavLst>
                                    </p:anim>
                                    <p:animEffect transition="in" filter="fade">
                                      <p:cBhvr>
                                        <p:cTn id="62" dur="500"/>
                                        <p:tgtEl>
                                          <p:spTgt spid="64"/>
                                        </p:tgtEl>
                                      </p:cBhvr>
                                    </p:animEffect>
                                  </p:childTnLst>
                                </p:cTn>
                              </p:par>
                            </p:childTnLst>
                          </p:cTn>
                        </p:par>
                        <p:par>
                          <p:cTn id="63" fill="hold">
                            <p:stCondLst>
                              <p:cond delay="3750"/>
                            </p:stCondLst>
                            <p:childTnLst>
                              <p:par>
                                <p:cTn id="64" presetID="53" presetClass="entr" presetSubtype="16"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fltVal val="0"/>
                                          </p:val>
                                        </p:tav>
                                        <p:tav tm="100000">
                                          <p:val>
                                            <p:strVal val="#ppt_h"/>
                                          </p:val>
                                        </p:tav>
                                      </p:tavLst>
                                    </p:anim>
                                    <p:animEffect transition="in" filter="fade">
                                      <p:cBhvr>
                                        <p:cTn id="68" dur="500"/>
                                        <p:tgtEl>
                                          <p:spTgt spid="61"/>
                                        </p:tgtEl>
                                      </p:cBhvr>
                                    </p:animEffect>
                                  </p:childTnLst>
                                </p:cTn>
                              </p:par>
                            </p:childTnLst>
                          </p:cTn>
                        </p:par>
                        <p:par>
                          <p:cTn id="69" fill="hold">
                            <p:stCondLst>
                              <p:cond delay="4250"/>
                            </p:stCondLst>
                            <p:childTnLst>
                              <p:par>
                                <p:cTn id="70" presetID="2" presetClass="entr" presetSubtype="2"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childTnLst>
                          </p:cTn>
                        </p:par>
                        <p:par>
                          <p:cTn id="74" fill="hold">
                            <p:stCondLst>
                              <p:cond delay="4750"/>
                            </p:stCondLst>
                            <p:childTnLst>
                              <p:par>
                                <p:cTn id="75" presetID="53" presetClass="entr" presetSubtype="16" fill="hold" grpId="0" nodeType="after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500" fill="hold"/>
                                        <p:tgtEl>
                                          <p:spTgt spid="65"/>
                                        </p:tgtEl>
                                        <p:attrNameLst>
                                          <p:attrName>ppt_w</p:attrName>
                                        </p:attrNameLst>
                                      </p:cBhvr>
                                      <p:tavLst>
                                        <p:tav tm="0">
                                          <p:val>
                                            <p:fltVal val="0"/>
                                          </p:val>
                                        </p:tav>
                                        <p:tav tm="100000">
                                          <p:val>
                                            <p:strVal val="#ppt_w"/>
                                          </p:val>
                                        </p:tav>
                                      </p:tavLst>
                                    </p:anim>
                                    <p:anim calcmode="lin" valueType="num">
                                      <p:cBhvr>
                                        <p:cTn id="78" dur="500" fill="hold"/>
                                        <p:tgtEl>
                                          <p:spTgt spid="65"/>
                                        </p:tgtEl>
                                        <p:attrNameLst>
                                          <p:attrName>ppt_h</p:attrName>
                                        </p:attrNameLst>
                                      </p:cBhvr>
                                      <p:tavLst>
                                        <p:tav tm="0">
                                          <p:val>
                                            <p:fltVal val="0"/>
                                          </p:val>
                                        </p:tav>
                                        <p:tav tm="100000">
                                          <p:val>
                                            <p:strVal val="#ppt_h"/>
                                          </p:val>
                                        </p:tav>
                                      </p:tavLst>
                                    </p:anim>
                                    <p:animEffect transition="in" filter="fade">
                                      <p:cBhvr>
                                        <p:cTn id="79" dur="500"/>
                                        <p:tgtEl>
                                          <p:spTgt spid="65"/>
                                        </p:tgtEl>
                                      </p:cBhvr>
                                    </p:animEffect>
                                  </p:childTnLst>
                                </p:cTn>
                              </p:par>
                            </p:childTnLst>
                          </p:cTn>
                        </p:par>
                        <p:par>
                          <p:cTn id="80" fill="hold">
                            <p:stCondLst>
                              <p:cond delay="5250"/>
                            </p:stCondLst>
                            <p:childTnLst>
                              <p:par>
                                <p:cTn id="81" presetID="53" presetClass="entr" presetSubtype="16" fill="hold" nodeType="afterEffect">
                                  <p:stCondLst>
                                    <p:cond delay="0"/>
                                  </p:stCondLst>
                                  <p:childTnLst>
                                    <p:set>
                                      <p:cBhvr>
                                        <p:cTn id="82" dur="1" fill="hold">
                                          <p:stCondLst>
                                            <p:cond delay="0"/>
                                          </p:stCondLst>
                                        </p:cTn>
                                        <p:tgtEl>
                                          <p:spTgt spid="86"/>
                                        </p:tgtEl>
                                        <p:attrNameLst>
                                          <p:attrName>style.visibility</p:attrName>
                                        </p:attrNameLst>
                                      </p:cBhvr>
                                      <p:to>
                                        <p:strVal val="visible"/>
                                      </p:to>
                                    </p:set>
                                    <p:anim calcmode="lin" valueType="num">
                                      <p:cBhvr>
                                        <p:cTn id="83" dur="500" fill="hold"/>
                                        <p:tgtEl>
                                          <p:spTgt spid="86"/>
                                        </p:tgtEl>
                                        <p:attrNameLst>
                                          <p:attrName>ppt_w</p:attrName>
                                        </p:attrNameLst>
                                      </p:cBhvr>
                                      <p:tavLst>
                                        <p:tav tm="0">
                                          <p:val>
                                            <p:fltVal val="0"/>
                                          </p:val>
                                        </p:tav>
                                        <p:tav tm="100000">
                                          <p:val>
                                            <p:strVal val="#ppt_w"/>
                                          </p:val>
                                        </p:tav>
                                      </p:tavLst>
                                    </p:anim>
                                    <p:anim calcmode="lin" valueType="num">
                                      <p:cBhvr>
                                        <p:cTn id="84" dur="500" fill="hold"/>
                                        <p:tgtEl>
                                          <p:spTgt spid="86"/>
                                        </p:tgtEl>
                                        <p:attrNameLst>
                                          <p:attrName>ppt_h</p:attrName>
                                        </p:attrNameLst>
                                      </p:cBhvr>
                                      <p:tavLst>
                                        <p:tav tm="0">
                                          <p:val>
                                            <p:fltVal val="0"/>
                                          </p:val>
                                        </p:tav>
                                        <p:tav tm="100000">
                                          <p:val>
                                            <p:strVal val="#ppt_h"/>
                                          </p:val>
                                        </p:tav>
                                      </p:tavLst>
                                    </p:anim>
                                    <p:animEffect transition="in" filter="fade">
                                      <p:cBhvr>
                                        <p:cTn id="85" dur="500"/>
                                        <p:tgtEl>
                                          <p:spTgt spid="86"/>
                                        </p:tgtEl>
                                      </p:cBhvr>
                                    </p:animEffect>
                                  </p:childTnLst>
                                </p:cTn>
                              </p:par>
                            </p:childTnLst>
                          </p:cTn>
                        </p:par>
                        <p:par>
                          <p:cTn id="86" fill="hold">
                            <p:stCondLst>
                              <p:cond delay="5750"/>
                            </p:stCondLst>
                            <p:childTnLst>
                              <p:par>
                                <p:cTn id="87" presetID="2" presetClass="entr" presetSubtype="2"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additive="base">
                                        <p:cTn id="89" dur="500" fill="hold"/>
                                        <p:tgtEl>
                                          <p:spTgt spid="58"/>
                                        </p:tgtEl>
                                        <p:attrNameLst>
                                          <p:attrName>ppt_x</p:attrName>
                                        </p:attrNameLst>
                                      </p:cBhvr>
                                      <p:tavLst>
                                        <p:tav tm="0">
                                          <p:val>
                                            <p:strVal val="1+#ppt_w/2"/>
                                          </p:val>
                                        </p:tav>
                                        <p:tav tm="100000">
                                          <p:val>
                                            <p:strVal val="#ppt_x"/>
                                          </p:val>
                                        </p:tav>
                                      </p:tavLst>
                                    </p:anim>
                                    <p:anim calcmode="lin" valueType="num">
                                      <p:cBhvr additive="base">
                                        <p:cTn id="90" dur="500" fill="hold"/>
                                        <p:tgtEl>
                                          <p:spTgt spid="58"/>
                                        </p:tgtEl>
                                        <p:attrNameLst>
                                          <p:attrName>ppt_y</p:attrName>
                                        </p:attrNameLst>
                                      </p:cBhvr>
                                      <p:tavLst>
                                        <p:tav tm="0">
                                          <p:val>
                                            <p:strVal val="#ppt_y"/>
                                          </p:val>
                                        </p:tav>
                                        <p:tav tm="100000">
                                          <p:val>
                                            <p:strVal val="#ppt_y"/>
                                          </p:val>
                                        </p:tav>
                                      </p:tavLst>
                                    </p:anim>
                                  </p:childTnLst>
                                </p:cTn>
                              </p:par>
                            </p:childTnLst>
                          </p:cTn>
                        </p:par>
                        <p:par>
                          <p:cTn id="91" fill="hold">
                            <p:stCondLst>
                              <p:cond delay="6250"/>
                            </p:stCondLst>
                            <p:childTnLst>
                              <p:par>
                                <p:cTn id="92" presetID="53" presetClass="entr" presetSubtype="16"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 calcmode="lin" valueType="num">
                                      <p:cBhvr>
                                        <p:cTn id="94" dur="500" fill="hold"/>
                                        <p:tgtEl>
                                          <p:spTgt spid="66"/>
                                        </p:tgtEl>
                                        <p:attrNameLst>
                                          <p:attrName>ppt_w</p:attrName>
                                        </p:attrNameLst>
                                      </p:cBhvr>
                                      <p:tavLst>
                                        <p:tav tm="0">
                                          <p:val>
                                            <p:fltVal val="0"/>
                                          </p:val>
                                        </p:tav>
                                        <p:tav tm="100000">
                                          <p:val>
                                            <p:strVal val="#ppt_w"/>
                                          </p:val>
                                        </p:tav>
                                      </p:tavLst>
                                    </p:anim>
                                    <p:anim calcmode="lin" valueType="num">
                                      <p:cBhvr>
                                        <p:cTn id="95" dur="500" fill="hold"/>
                                        <p:tgtEl>
                                          <p:spTgt spid="66"/>
                                        </p:tgtEl>
                                        <p:attrNameLst>
                                          <p:attrName>ppt_h</p:attrName>
                                        </p:attrNameLst>
                                      </p:cBhvr>
                                      <p:tavLst>
                                        <p:tav tm="0">
                                          <p:val>
                                            <p:fltVal val="0"/>
                                          </p:val>
                                        </p:tav>
                                        <p:tav tm="100000">
                                          <p:val>
                                            <p:strVal val="#ppt_h"/>
                                          </p:val>
                                        </p:tav>
                                      </p:tavLst>
                                    </p:anim>
                                    <p:animEffect transition="in" filter="fade">
                                      <p:cBhvr>
                                        <p:cTn id="96" dur="500"/>
                                        <p:tgtEl>
                                          <p:spTgt spid="66"/>
                                        </p:tgtEl>
                                      </p:cBhvr>
                                    </p:animEffect>
                                  </p:childTnLst>
                                </p:cTn>
                              </p:par>
                            </p:childTnLst>
                          </p:cTn>
                        </p:par>
                        <p:par>
                          <p:cTn id="97" fill="hold">
                            <p:stCondLst>
                              <p:cond delay="6750"/>
                            </p:stCondLst>
                            <p:childTnLst>
                              <p:par>
                                <p:cTn id="98" presetID="53" presetClass="entr" presetSubtype="16" fill="hold" nodeType="afterEffect">
                                  <p:stCondLst>
                                    <p:cond delay="0"/>
                                  </p:stCondLst>
                                  <p:childTnLst>
                                    <p:set>
                                      <p:cBhvr>
                                        <p:cTn id="99" dur="1" fill="hold">
                                          <p:stCondLst>
                                            <p:cond delay="0"/>
                                          </p:stCondLst>
                                        </p:cTn>
                                        <p:tgtEl>
                                          <p:spTgt spid="72"/>
                                        </p:tgtEl>
                                        <p:attrNameLst>
                                          <p:attrName>style.visibility</p:attrName>
                                        </p:attrNameLst>
                                      </p:cBhvr>
                                      <p:to>
                                        <p:strVal val="visible"/>
                                      </p:to>
                                    </p:set>
                                    <p:anim calcmode="lin" valueType="num">
                                      <p:cBhvr>
                                        <p:cTn id="100" dur="500" fill="hold"/>
                                        <p:tgtEl>
                                          <p:spTgt spid="72"/>
                                        </p:tgtEl>
                                        <p:attrNameLst>
                                          <p:attrName>ppt_w</p:attrName>
                                        </p:attrNameLst>
                                      </p:cBhvr>
                                      <p:tavLst>
                                        <p:tav tm="0">
                                          <p:val>
                                            <p:fltVal val="0"/>
                                          </p:val>
                                        </p:tav>
                                        <p:tav tm="100000">
                                          <p:val>
                                            <p:strVal val="#ppt_w"/>
                                          </p:val>
                                        </p:tav>
                                      </p:tavLst>
                                    </p:anim>
                                    <p:anim calcmode="lin" valueType="num">
                                      <p:cBhvr>
                                        <p:cTn id="101" dur="500" fill="hold"/>
                                        <p:tgtEl>
                                          <p:spTgt spid="72"/>
                                        </p:tgtEl>
                                        <p:attrNameLst>
                                          <p:attrName>ppt_h</p:attrName>
                                        </p:attrNameLst>
                                      </p:cBhvr>
                                      <p:tavLst>
                                        <p:tav tm="0">
                                          <p:val>
                                            <p:fltVal val="0"/>
                                          </p:val>
                                        </p:tav>
                                        <p:tav tm="100000">
                                          <p:val>
                                            <p:strVal val="#ppt_h"/>
                                          </p:val>
                                        </p:tav>
                                      </p:tavLst>
                                    </p:anim>
                                    <p:animEffect transition="in" filter="fade">
                                      <p:cBhvr>
                                        <p:cTn id="102" dur="500"/>
                                        <p:tgtEl>
                                          <p:spTgt spid="72"/>
                                        </p:tgtEl>
                                      </p:cBhvr>
                                    </p:animEffect>
                                  </p:childTnLst>
                                </p:cTn>
                              </p:par>
                            </p:childTnLst>
                          </p:cTn>
                        </p:par>
                        <p:par>
                          <p:cTn id="103" fill="hold">
                            <p:stCondLst>
                              <p:cond delay="7250"/>
                            </p:stCondLst>
                            <p:childTnLst>
                              <p:par>
                                <p:cTn id="104" presetID="2" presetClass="entr" presetSubtype="2" fill="hold" grpId="0" nodeType="after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additive="base">
                                        <p:cTn id="106" dur="500" fill="hold"/>
                                        <p:tgtEl>
                                          <p:spTgt spid="59"/>
                                        </p:tgtEl>
                                        <p:attrNameLst>
                                          <p:attrName>ppt_x</p:attrName>
                                        </p:attrNameLst>
                                      </p:cBhvr>
                                      <p:tavLst>
                                        <p:tav tm="0">
                                          <p:val>
                                            <p:strVal val="1+#ppt_w/2"/>
                                          </p:val>
                                        </p:tav>
                                        <p:tav tm="100000">
                                          <p:val>
                                            <p:strVal val="#ppt_x"/>
                                          </p:val>
                                        </p:tav>
                                      </p:tavLst>
                                    </p:anim>
                                    <p:anim calcmode="lin" valueType="num">
                                      <p:cBhvr additive="base">
                                        <p:cTn id="107" dur="500" fill="hold"/>
                                        <p:tgtEl>
                                          <p:spTgt spid="59"/>
                                        </p:tgtEl>
                                        <p:attrNameLst>
                                          <p:attrName>ppt_y</p:attrName>
                                        </p:attrNameLst>
                                      </p:cBhvr>
                                      <p:tavLst>
                                        <p:tav tm="0">
                                          <p:val>
                                            <p:strVal val="#ppt_y"/>
                                          </p:val>
                                        </p:tav>
                                        <p:tav tm="100000">
                                          <p:val>
                                            <p:strVal val="#ppt_y"/>
                                          </p:val>
                                        </p:tav>
                                      </p:tavLst>
                                    </p:anim>
                                  </p:childTnLst>
                                </p:cTn>
                              </p:par>
                            </p:childTnLst>
                          </p:cTn>
                        </p:par>
                        <p:par>
                          <p:cTn id="108" fill="hold">
                            <p:stCondLst>
                              <p:cond delay="7750"/>
                            </p:stCondLst>
                            <p:childTnLst>
                              <p:par>
                                <p:cTn id="109" presetID="53" presetClass="entr" presetSubtype="16" fill="hold" grpId="0" nodeType="afterEffect">
                                  <p:stCondLst>
                                    <p:cond delay="0"/>
                                  </p:stCondLst>
                                  <p:childTnLst>
                                    <p:set>
                                      <p:cBhvr>
                                        <p:cTn id="110" dur="1" fill="hold">
                                          <p:stCondLst>
                                            <p:cond delay="0"/>
                                          </p:stCondLst>
                                        </p:cTn>
                                        <p:tgtEl>
                                          <p:spTgt spid="67"/>
                                        </p:tgtEl>
                                        <p:attrNameLst>
                                          <p:attrName>style.visibility</p:attrName>
                                        </p:attrNameLst>
                                      </p:cBhvr>
                                      <p:to>
                                        <p:strVal val="visible"/>
                                      </p:to>
                                    </p:set>
                                    <p:anim calcmode="lin" valueType="num">
                                      <p:cBhvr>
                                        <p:cTn id="111" dur="500" fill="hold"/>
                                        <p:tgtEl>
                                          <p:spTgt spid="67"/>
                                        </p:tgtEl>
                                        <p:attrNameLst>
                                          <p:attrName>ppt_w</p:attrName>
                                        </p:attrNameLst>
                                      </p:cBhvr>
                                      <p:tavLst>
                                        <p:tav tm="0">
                                          <p:val>
                                            <p:fltVal val="0"/>
                                          </p:val>
                                        </p:tav>
                                        <p:tav tm="100000">
                                          <p:val>
                                            <p:strVal val="#ppt_w"/>
                                          </p:val>
                                        </p:tav>
                                      </p:tavLst>
                                    </p:anim>
                                    <p:anim calcmode="lin" valueType="num">
                                      <p:cBhvr>
                                        <p:cTn id="112" dur="500" fill="hold"/>
                                        <p:tgtEl>
                                          <p:spTgt spid="67"/>
                                        </p:tgtEl>
                                        <p:attrNameLst>
                                          <p:attrName>ppt_h</p:attrName>
                                        </p:attrNameLst>
                                      </p:cBhvr>
                                      <p:tavLst>
                                        <p:tav tm="0">
                                          <p:val>
                                            <p:fltVal val="0"/>
                                          </p:val>
                                        </p:tav>
                                        <p:tav tm="100000">
                                          <p:val>
                                            <p:strVal val="#ppt_h"/>
                                          </p:val>
                                        </p:tav>
                                      </p:tavLst>
                                    </p:anim>
                                    <p:animEffect transition="in" filter="fade">
                                      <p:cBhvr>
                                        <p:cTn id="113" dur="500"/>
                                        <p:tgtEl>
                                          <p:spTgt spid="67"/>
                                        </p:tgtEl>
                                      </p:cBhvr>
                                    </p:animEffect>
                                  </p:childTnLst>
                                </p:cTn>
                              </p:par>
                            </p:childTnLst>
                          </p:cTn>
                        </p:par>
                        <p:par>
                          <p:cTn id="114" fill="hold">
                            <p:stCondLst>
                              <p:cond delay="8250"/>
                            </p:stCondLst>
                            <p:childTnLst>
                              <p:par>
                                <p:cTn id="115" presetID="53" presetClass="entr" presetSubtype="16"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 calcmode="lin" valueType="num">
                                      <p:cBhvr>
                                        <p:cTn id="117" dur="500" fill="hold"/>
                                        <p:tgtEl>
                                          <p:spTgt spid="70"/>
                                        </p:tgtEl>
                                        <p:attrNameLst>
                                          <p:attrName>ppt_w</p:attrName>
                                        </p:attrNameLst>
                                      </p:cBhvr>
                                      <p:tavLst>
                                        <p:tav tm="0">
                                          <p:val>
                                            <p:fltVal val="0"/>
                                          </p:val>
                                        </p:tav>
                                        <p:tav tm="100000">
                                          <p:val>
                                            <p:strVal val="#ppt_w"/>
                                          </p:val>
                                        </p:tav>
                                      </p:tavLst>
                                    </p:anim>
                                    <p:anim calcmode="lin" valueType="num">
                                      <p:cBhvr>
                                        <p:cTn id="118" dur="500" fill="hold"/>
                                        <p:tgtEl>
                                          <p:spTgt spid="70"/>
                                        </p:tgtEl>
                                        <p:attrNameLst>
                                          <p:attrName>ppt_h</p:attrName>
                                        </p:attrNameLst>
                                      </p:cBhvr>
                                      <p:tavLst>
                                        <p:tav tm="0">
                                          <p:val>
                                            <p:fltVal val="0"/>
                                          </p:val>
                                        </p:tav>
                                        <p:tav tm="100000">
                                          <p:val>
                                            <p:strVal val="#ppt_h"/>
                                          </p:val>
                                        </p:tav>
                                      </p:tavLst>
                                    </p:anim>
                                    <p:animEffect transition="in" filter="fade">
                                      <p:cBhvr>
                                        <p:cTn id="119" dur="500"/>
                                        <p:tgtEl>
                                          <p:spTgt spid="70"/>
                                        </p:tgtEl>
                                      </p:cBhvr>
                                    </p:animEffect>
                                  </p:childTnLst>
                                </p:cTn>
                              </p:par>
                            </p:childTnLst>
                          </p:cTn>
                        </p:par>
                        <p:par>
                          <p:cTn id="120" fill="hold">
                            <p:stCondLst>
                              <p:cond delay="8750"/>
                            </p:stCondLst>
                            <p:childTnLst>
                              <p:par>
                                <p:cTn id="121" presetID="2" presetClass="entr" presetSubtype="2" fill="hold" grpId="0" nodeType="afterEffect">
                                  <p:stCondLst>
                                    <p:cond delay="0"/>
                                  </p:stCondLst>
                                  <p:childTnLst>
                                    <p:set>
                                      <p:cBhvr>
                                        <p:cTn id="122" dur="1" fill="hold">
                                          <p:stCondLst>
                                            <p:cond delay="0"/>
                                          </p:stCondLst>
                                        </p:cTn>
                                        <p:tgtEl>
                                          <p:spTgt spid="60"/>
                                        </p:tgtEl>
                                        <p:attrNameLst>
                                          <p:attrName>style.visibility</p:attrName>
                                        </p:attrNameLst>
                                      </p:cBhvr>
                                      <p:to>
                                        <p:strVal val="visible"/>
                                      </p:to>
                                    </p:set>
                                    <p:anim calcmode="lin" valueType="num">
                                      <p:cBhvr additive="base">
                                        <p:cTn id="123" dur="500" fill="hold"/>
                                        <p:tgtEl>
                                          <p:spTgt spid="60"/>
                                        </p:tgtEl>
                                        <p:attrNameLst>
                                          <p:attrName>ppt_x</p:attrName>
                                        </p:attrNameLst>
                                      </p:cBhvr>
                                      <p:tavLst>
                                        <p:tav tm="0">
                                          <p:val>
                                            <p:strVal val="1+#ppt_w/2"/>
                                          </p:val>
                                        </p:tav>
                                        <p:tav tm="100000">
                                          <p:val>
                                            <p:strVal val="#ppt_x"/>
                                          </p:val>
                                        </p:tav>
                                      </p:tavLst>
                                    </p:anim>
                                    <p:anim calcmode="lin" valueType="num">
                                      <p:cBhvr additive="base">
                                        <p:cTn id="124"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7" grpId="0"/>
      <p:bldP spid="57" grpId="0"/>
      <p:bldP spid="58" grpId="0"/>
      <p:bldP spid="59" grpId="0"/>
      <p:bldP spid="60" grpId="0"/>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1285</TotalTime>
  <Words>1219</Words>
  <Application>Microsoft Office PowerPoint</Application>
  <PresentationFormat>Widescreen</PresentationFormat>
  <Paragraphs>71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FontAwesome</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224</cp:revision>
  <dcterms:created xsi:type="dcterms:W3CDTF">2016-09-28T22:08:47Z</dcterms:created>
  <dcterms:modified xsi:type="dcterms:W3CDTF">2016-10-05T20:14:43Z</dcterms:modified>
</cp:coreProperties>
</file>