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3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20123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Freeform 84"/>
          <p:cNvSpPr/>
          <p:nvPr/>
        </p:nvSpPr>
        <p:spPr>
          <a:xfrm rot="19116524">
            <a:off x="-814778" y="4423906"/>
            <a:ext cx="5670342" cy="893633"/>
          </a:xfrm>
          <a:custGeom>
            <a:avLst/>
            <a:gdLst>
              <a:gd name="connsiteX0" fmla="*/ 1773113 w 5670342"/>
              <a:gd name="connsiteY0" fmla="*/ 0 h 893633"/>
              <a:gd name="connsiteX1" fmla="*/ 1773113 w 5670342"/>
              <a:gd name="connsiteY1" fmla="*/ 717477 h 893633"/>
              <a:gd name="connsiteX2" fmla="*/ 126367 w 5670342"/>
              <a:gd name="connsiteY2" fmla="*/ 717477 h 893633"/>
              <a:gd name="connsiteX3" fmla="*/ 0 w 5670342"/>
              <a:gd name="connsiteY3" fmla="*/ 606104 h 893633"/>
              <a:gd name="connsiteX4" fmla="*/ 534188 w 5670342"/>
              <a:gd name="connsiteY4" fmla="*/ 0 h 893633"/>
              <a:gd name="connsiteX5" fmla="*/ 2058415 w 5670342"/>
              <a:gd name="connsiteY5" fmla="*/ 177646 h 893633"/>
              <a:gd name="connsiteX6" fmla="*/ 2058415 w 5670342"/>
              <a:gd name="connsiteY6" fmla="*/ 888225 h 893633"/>
              <a:gd name="connsiteX7" fmla="*/ 1773115 w 5670342"/>
              <a:gd name="connsiteY7" fmla="*/ 710580 h 893633"/>
              <a:gd name="connsiteX8" fmla="*/ 1773115 w 5670342"/>
              <a:gd name="connsiteY8" fmla="*/ 0 h 893633"/>
              <a:gd name="connsiteX9" fmla="*/ 5446423 w 5670342"/>
              <a:gd name="connsiteY9" fmla="*/ 181444 h 893633"/>
              <a:gd name="connsiteX10" fmla="*/ 5670342 w 5670342"/>
              <a:gd name="connsiteY10" fmla="*/ 537539 h 893633"/>
              <a:gd name="connsiteX11" fmla="*/ 5446423 w 5670342"/>
              <a:gd name="connsiteY11" fmla="*/ 893633 h 893633"/>
              <a:gd name="connsiteX12" fmla="*/ 2058416 w 5670342"/>
              <a:gd name="connsiteY12" fmla="*/ 893633 h 893633"/>
              <a:gd name="connsiteX13" fmla="*/ 2058416 w 5670342"/>
              <a:gd name="connsiteY13" fmla="*/ 181444 h 893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670342" h="893633">
                <a:moveTo>
                  <a:pt x="1773113" y="0"/>
                </a:moveTo>
                <a:lnTo>
                  <a:pt x="1773113" y="717477"/>
                </a:lnTo>
                <a:lnTo>
                  <a:pt x="126367" y="717477"/>
                </a:lnTo>
                <a:lnTo>
                  <a:pt x="0" y="606104"/>
                </a:lnTo>
                <a:lnTo>
                  <a:pt x="534188" y="0"/>
                </a:lnTo>
                <a:close/>
                <a:moveTo>
                  <a:pt x="2058415" y="177646"/>
                </a:moveTo>
                <a:lnTo>
                  <a:pt x="2058415" y="888225"/>
                </a:lnTo>
                <a:lnTo>
                  <a:pt x="1773115" y="710580"/>
                </a:lnTo>
                <a:lnTo>
                  <a:pt x="1773115" y="0"/>
                </a:lnTo>
                <a:close/>
                <a:moveTo>
                  <a:pt x="5446423" y="181444"/>
                </a:moveTo>
                <a:lnTo>
                  <a:pt x="5670342" y="537539"/>
                </a:lnTo>
                <a:lnTo>
                  <a:pt x="5446423" y="893633"/>
                </a:lnTo>
                <a:lnTo>
                  <a:pt x="2058416" y="893633"/>
                </a:lnTo>
                <a:lnTo>
                  <a:pt x="2058416" y="181444"/>
                </a:lnTo>
                <a:close/>
              </a:path>
            </a:pathLst>
          </a:cu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2" name="Freeform 111"/>
          <p:cNvSpPr/>
          <p:nvPr/>
        </p:nvSpPr>
        <p:spPr>
          <a:xfrm rot="19116524">
            <a:off x="400297" y="4650573"/>
            <a:ext cx="6355967" cy="893633"/>
          </a:xfrm>
          <a:custGeom>
            <a:avLst/>
            <a:gdLst>
              <a:gd name="connsiteX0" fmla="*/ 2458739 w 6355967"/>
              <a:gd name="connsiteY0" fmla="*/ 0 h 893633"/>
              <a:gd name="connsiteX1" fmla="*/ 2458739 w 6355967"/>
              <a:gd name="connsiteY1" fmla="*/ 717477 h 893633"/>
              <a:gd name="connsiteX2" fmla="*/ 814068 w 6355967"/>
              <a:gd name="connsiteY2" fmla="*/ 717477 h 893633"/>
              <a:gd name="connsiteX3" fmla="*/ 0 w 6355967"/>
              <a:gd name="connsiteY3" fmla="*/ 0 h 893633"/>
              <a:gd name="connsiteX4" fmla="*/ 2744040 w 6355967"/>
              <a:gd name="connsiteY4" fmla="*/ 177645 h 893633"/>
              <a:gd name="connsiteX5" fmla="*/ 2744040 w 6355967"/>
              <a:gd name="connsiteY5" fmla="*/ 888225 h 893633"/>
              <a:gd name="connsiteX6" fmla="*/ 2458741 w 6355967"/>
              <a:gd name="connsiteY6" fmla="*/ 710579 h 893633"/>
              <a:gd name="connsiteX7" fmla="*/ 2458741 w 6355967"/>
              <a:gd name="connsiteY7" fmla="*/ 0 h 893633"/>
              <a:gd name="connsiteX8" fmla="*/ 6132048 w 6355967"/>
              <a:gd name="connsiteY8" fmla="*/ 181444 h 893633"/>
              <a:gd name="connsiteX9" fmla="*/ 6355967 w 6355967"/>
              <a:gd name="connsiteY9" fmla="*/ 537539 h 893633"/>
              <a:gd name="connsiteX10" fmla="*/ 6132048 w 6355967"/>
              <a:gd name="connsiteY10" fmla="*/ 893633 h 893633"/>
              <a:gd name="connsiteX11" fmla="*/ 2744042 w 6355967"/>
              <a:gd name="connsiteY11" fmla="*/ 893633 h 893633"/>
              <a:gd name="connsiteX12" fmla="*/ 2744042 w 6355967"/>
              <a:gd name="connsiteY12" fmla="*/ 181444 h 893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67" h="893633">
                <a:moveTo>
                  <a:pt x="2458739" y="0"/>
                </a:moveTo>
                <a:lnTo>
                  <a:pt x="2458739" y="717477"/>
                </a:lnTo>
                <a:lnTo>
                  <a:pt x="814068" y="717477"/>
                </a:lnTo>
                <a:lnTo>
                  <a:pt x="0" y="0"/>
                </a:lnTo>
                <a:close/>
                <a:moveTo>
                  <a:pt x="2744040" y="177645"/>
                </a:moveTo>
                <a:lnTo>
                  <a:pt x="2744040" y="888225"/>
                </a:lnTo>
                <a:lnTo>
                  <a:pt x="2458741" y="710579"/>
                </a:lnTo>
                <a:lnTo>
                  <a:pt x="2458741" y="0"/>
                </a:lnTo>
                <a:close/>
                <a:moveTo>
                  <a:pt x="6132048" y="181444"/>
                </a:moveTo>
                <a:lnTo>
                  <a:pt x="6355967" y="537539"/>
                </a:lnTo>
                <a:lnTo>
                  <a:pt x="6132048" y="893633"/>
                </a:lnTo>
                <a:lnTo>
                  <a:pt x="2744042" y="893633"/>
                </a:lnTo>
                <a:lnTo>
                  <a:pt x="2744042" y="181444"/>
                </a:lnTo>
                <a:close/>
              </a:path>
            </a:pathLst>
          </a:cu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3" name="Freeform 112"/>
          <p:cNvSpPr/>
          <p:nvPr/>
        </p:nvSpPr>
        <p:spPr>
          <a:xfrm rot="19116524">
            <a:off x="2215366" y="4650573"/>
            <a:ext cx="6355968" cy="893633"/>
          </a:xfrm>
          <a:custGeom>
            <a:avLst/>
            <a:gdLst>
              <a:gd name="connsiteX0" fmla="*/ 2458740 w 6355968"/>
              <a:gd name="connsiteY0" fmla="*/ 0 h 893633"/>
              <a:gd name="connsiteX1" fmla="*/ 2458740 w 6355968"/>
              <a:gd name="connsiteY1" fmla="*/ 717477 h 893633"/>
              <a:gd name="connsiteX2" fmla="*/ 814067 w 6355968"/>
              <a:gd name="connsiteY2" fmla="*/ 717477 h 893633"/>
              <a:gd name="connsiteX3" fmla="*/ 0 w 6355968"/>
              <a:gd name="connsiteY3" fmla="*/ 0 h 893633"/>
              <a:gd name="connsiteX4" fmla="*/ 2744042 w 6355968"/>
              <a:gd name="connsiteY4" fmla="*/ 177646 h 893633"/>
              <a:gd name="connsiteX5" fmla="*/ 2744041 w 6355968"/>
              <a:gd name="connsiteY5" fmla="*/ 888225 h 893633"/>
              <a:gd name="connsiteX6" fmla="*/ 2458741 w 6355968"/>
              <a:gd name="connsiteY6" fmla="*/ 710580 h 893633"/>
              <a:gd name="connsiteX7" fmla="*/ 2458742 w 6355968"/>
              <a:gd name="connsiteY7" fmla="*/ 0 h 893633"/>
              <a:gd name="connsiteX8" fmla="*/ 6132049 w 6355968"/>
              <a:gd name="connsiteY8" fmla="*/ 181444 h 893633"/>
              <a:gd name="connsiteX9" fmla="*/ 6355968 w 6355968"/>
              <a:gd name="connsiteY9" fmla="*/ 537539 h 893633"/>
              <a:gd name="connsiteX10" fmla="*/ 6132049 w 6355968"/>
              <a:gd name="connsiteY10" fmla="*/ 893633 h 893633"/>
              <a:gd name="connsiteX11" fmla="*/ 2744042 w 6355968"/>
              <a:gd name="connsiteY11" fmla="*/ 893633 h 893633"/>
              <a:gd name="connsiteX12" fmla="*/ 2744042 w 6355968"/>
              <a:gd name="connsiteY12" fmla="*/ 181444 h 893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68" h="893633">
                <a:moveTo>
                  <a:pt x="2458740" y="0"/>
                </a:moveTo>
                <a:lnTo>
                  <a:pt x="2458740" y="717477"/>
                </a:lnTo>
                <a:lnTo>
                  <a:pt x="814067" y="717477"/>
                </a:lnTo>
                <a:lnTo>
                  <a:pt x="0" y="0"/>
                </a:lnTo>
                <a:close/>
                <a:moveTo>
                  <a:pt x="2744042" y="177646"/>
                </a:moveTo>
                <a:lnTo>
                  <a:pt x="2744041" y="888225"/>
                </a:lnTo>
                <a:lnTo>
                  <a:pt x="2458741" y="710580"/>
                </a:lnTo>
                <a:lnTo>
                  <a:pt x="2458742" y="0"/>
                </a:lnTo>
                <a:close/>
                <a:moveTo>
                  <a:pt x="6132049" y="181444"/>
                </a:moveTo>
                <a:lnTo>
                  <a:pt x="6355968" y="537539"/>
                </a:lnTo>
                <a:lnTo>
                  <a:pt x="6132049" y="893633"/>
                </a:lnTo>
                <a:lnTo>
                  <a:pt x="2744042" y="893633"/>
                </a:lnTo>
                <a:lnTo>
                  <a:pt x="2744042" y="181444"/>
                </a:lnTo>
                <a:close/>
              </a:path>
            </a:pathLst>
          </a:custGeom>
          <a:solidFill>
            <a:schemeClr val="accent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4" name="Freeform 113"/>
          <p:cNvSpPr/>
          <p:nvPr/>
        </p:nvSpPr>
        <p:spPr>
          <a:xfrm rot="19116524">
            <a:off x="4030432" y="4650574"/>
            <a:ext cx="6355970" cy="893632"/>
          </a:xfrm>
          <a:custGeom>
            <a:avLst/>
            <a:gdLst>
              <a:gd name="connsiteX0" fmla="*/ 2458741 w 6355970"/>
              <a:gd name="connsiteY0" fmla="*/ 0 h 893632"/>
              <a:gd name="connsiteX1" fmla="*/ 2458741 w 6355970"/>
              <a:gd name="connsiteY1" fmla="*/ 717477 h 893632"/>
              <a:gd name="connsiteX2" fmla="*/ 814068 w 6355970"/>
              <a:gd name="connsiteY2" fmla="*/ 717477 h 893632"/>
              <a:gd name="connsiteX3" fmla="*/ 0 w 6355970"/>
              <a:gd name="connsiteY3" fmla="*/ 0 h 893632"/>
              <a:gd name="connsiteX4" fmla="*/ 2744043 w 6355970"/>
              <a:gd name="connsiteY4" fmla="*/ 177645 h 893632"/>
              <a:gd name="connsiteX5" fmla="*/ 2744043 w 6355970"/>
              <a:gd name="connsiteY5" fmla="*/ 888224 h 893632"/>
              <a:gd name="connsiteX6" fmla="*/ 2458743 w 6355970"/>
              <a:gd name="connsiteY6" fmla="*/ 710579 h 893632"/>
              <a:gd name="connsiteX7" fmla="*/ 2458743 w 6355970"/>
              <a:gd name="connsiteY7" fmla="*/ 0 h 893632"/>
              <a:gd name="connsiteX8" fmla="*/ 6132051 w 6355970"/>
              <a:gd name="connsiteY8" fmla="*/ 181443 h 893632"/>
              <a:gd name="connsiteX9" fmla="*/ 6355970 w 6355970"/>
              <a:gd name="connsiteY9" fmla="*/ 537538 h 893632"/>
              <a:gd name="connsiteX10" fmla="*/ 6132051 w 6355970"/>
              <a:gd name="connsiteY10" fmla="*/ 893632 h 893632"/>
              <a:gd name="connsiteX11" fmla="*/ 2744044 w 6355970"/>
              <a:gd name="connsiteY11" fmla="*/ 893632 h 893632"/>
              <a:gd name="connsiteX12" fmla="*/ 2744044 w 6355970"/>
              <a:gd name="connsiteY12" fmla="*/ 181444 h 89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70" h="893632">
                <a:moveTo>
                  <a:pt x="2458741" y="0"/>
                </a:moveTo>
                <a:lnTo>
                  <a:pt x="2458741" y="717477"/>
                </a:lnTo>
                <a:lnTo>
                  <a:pt x="814068" y="717477"/>
                </a:lnTo>
                <a:lnTo>
                  <a:pt x="0" y="0"/>
                </a:lnTo>
                <a:close/>
                <a:moveTo>
                  <a:pt x="2744043" y="177645"/>
                </a:moveTo>
                <a:lnTo>
                  <a:pt x="2744043" y="888224"/>
                </a:lnTo>
                <a:lnTo>
                  <a:pt x="2458743" y="710579"/>
                </a:lnTo>
                <a:lnTo>
                  <a:pt x="2458743" y="0"/>
                </a:lnTo>
                <a:close/>
                <a:moveTo>
                  <a:pt x="6132051" y="181443"/>
                </a:moveTo>
                <a:lnTo>
                  <a:pt x="6355970" y="537538"/>
                </a:lnTo>
                <a:lnTo>
                  <a:pt x="6132051" y="893632"/>
                </a:lnTo>
                <a:lnTo>
                  <a:pt x="2744044" y="893632"/>
                </a:lnTo>
                <a:lnTo>
                  <a:pt x="2744044" y="181444"/>
                </a:lnTo>
                <a:close/>
              </a:path>
            </a:pathLst>
          </a:custGeom>
          <a:solidFill>
            <a:srgbClr val="FED36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15" name="Freeform 114"/>
          <p:cNvSpPr/>
          <p:nvPr/>
        </p:nvSpPr>
        <p:spPr>
          <a:xfrm rot="19116524">
            <a:off x="5845500" y="4650574"/>
            <a:ext cx="6355970" cy="893632"/>
          </a:xfrm>
          <a:custGeom>
            <a:avLst/>
            <a:gdLst>
              <a:gd name="connsiteX0" fmla="*/ 2458741 w 6355970"/>
              <a:gd name="connsiteY0" fmla="*/ 0 h 893632"/>
              <a:gd name="connsiteX1" fmla="*/ 2458741 w 6355970"/>
              <a:gd name="connsiteY1" fmla="*/ 717477 h 893632"/>
              <a:gd name="connsiteX2" fmla="*/ 814068 w 6355970"/>
              <a:gd name="connsiteY2" fmla="*/ 717477 h 893632"/>
              <a:gd name="connsiteX3" fmla="*/ 0 w 6355970"/>
              <a:gd name="connsiteY3" fmla="*/ 0 h 893632"/>
              <a:gd name="connsiteX4" fmla="*/ 2744043 w 6355970"/>
              <a:gd name="connsiteY4" fmla="*/ 177645 h 893632"/>
              <a:gd name="connsiteX5" fmla="*/ 2744043 w 6355970"/>
              <a:gd name="connsiteY5" fmla="*/ 888224 h 893632"/>
              <a:gd name="connsiteX6" fmla="*/ 2458743 w 6355970"/>
              <a:gd name="connsiteY6" fmla="*/ 710579 h 893632"/>
              <a:gd name="connsiteX7" fmla="*/ 2458743 w 6355970"/>
              <a:gd name="connsiteY7" fmla="*/ 0 h 893632"/>
              <a:gd name="connsiteX8" fmla="*/ 6132051 w 6355970"/>
              <a:gd name="connsiteY8" fmla="*/ 181443 h 893632"/>
              <a:gd name="connsiteX9" fmla="*/ 6355970 w 6355970"/>
              <a:gd name="connsiteY9" fmla="*/ 537538 h 893632"/>
              <a:gd name="connsiteX10" fmla="*/ 6132051 w 6355970"/>
              <a:gd name="connsiteY10" fmla="*/ 893632 h 893632"/>
              <a:gd name="connsiteX11" fmla="*/ 2744044 w 6355970"/>
              <a:gd name="connsiteY11" fmla="*/ 893632 h 893632"/>
              <a:gd name="connsiteX12" fmla="*/ 2744043 w 6355970"/>
              <a:gd name="connsiteY12" fmla="*/ 181443 h 89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355970" h="893632">
                <a:moveTo>
                  <a:pt x="2458741" y="0"/>
                </a:moveTo>
                <a:lnTo>
                  <a:pt x="2458741" y="717477"/>
                </a:lnTo>
                <a:lnTo>
                  <a:pt x="814068" y="717477"/>
                </a:lnTo>
                <a:lnTo>
                  <a:pt x="0" y="0"/>
                </a:lnTo>
                <a:close/>
                <a:moveTo>
                  <a:pt x="2744043" y="177645"/>
                </a:moveTo>
                <a:lnTo>
                  <a:pt x="2744043" y="888224"/>
                </a:lnTo>
                <a:lnTo>
                  <a:pt x="2458743" y="710579"/>
                </a:lnTo>
                <a:lnTo>
                  <a:pt x="2458743" y="0"/>
                </a:lnTo>
                <a:close/>
                <a:moveTo>
                  <a:pt x="6132051" y="181443"/>
                </a:moveTo>
                <a:lnTo>
                  <a:pt x="6355970" y="537538"/>
                </a:lnTo>
                <a:lnTo>
                  <a:pt x="6132051" y="893632"/>
                </a:lnTo>
                <a:lnTo>
                  <a:pt x="2744044" y="893632"/>
                </a:lnTo>
                <a:lnTo>
                  <a:pt x="2744043" y="181443"/>
                </a:lnTo>
                <a:close/>
              </a:path>
            </a:pathLst>
          </a:custGeom>
          <a:solidFill>
            <a:srgbClr val="57CCC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34" name="Freeform 83"/>
          <p:cNvSpPr>
            <a:spLocks/>
          </p:cNvSpPr>
          <p:nvPr/>
        </p:nvSpPr>
        <p:spPr bwMode="auto">
          <a:xfrm rot="19149027">
            <a:off x="494682" y="5611901"/>
            <a:ext cx="531285" cy="531280"/>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104"/>
          <p:cNvSpPr>
            <a:spLocks noEditPoints="1"/>
          </p:cNvSpPr>
          <p:nvPr/>
        </p:nvSpPr>
        <p:spPr bwMode="auto">
          <a:xfrm rot="19194509">
            <a:off x="4129983" y="5545335"/>
            <a:ext cx="598251" cy="598245"/>
          </a:xfrm>
          <a:custGeom>
            <a:avLst/>
            <a:gdLst/>
            <a:ahLst/>
            <a:cxnLst>
              <a:cxn ang="0">
                <a:pos x="62" y="51"/>
              </a:cxn>
              <a:cxn ang="0">
                <a:pos x="51" y="62"/>
              </a:cxn>
              <a:cxn ang="0">
                <a:pos x="12" y="62"/>
              </a:cxn>
              <a:cxn ang="0">
                <a:pos x="0" y="51"/>
              </a:cxn>
              <a:cxn ang="0">
                <a:pos x="0" y="12"/>
              </a:cxn>
              <a:cxn ang="0">
                <a:pos x="12" y="0"/>
              </a:cxn>
              <a:cxn ang="0">
                <a:pos x="51" y="0"/>
              </a:cxn>
              <a:cxn ang="0">
                <a:pos x="62" y="12"/>
              </a:cxn>
              <a:cxn ang="0">
                <a:pos x="62" y="51"/>
              </a:cxn>
              <a:cxn ang="0">
                <a:pos x="15" y="11"/>
              </a:cxn>
              <a:cxn ang="0">
                <a:pos x="9" y="16"/>
              </a:cxn>
              <a:cxn ang="0">
                <a:pos x="15" y="20"/>
              </a:cxn>
              <a:cxn ang="0">
                <a:pos x="15" y="20"/>
              </a:cxn>
              <a:cxn ang="0">
                <a:pos x="20" y="16"/>
              </a:cxn>
              <a:cxn ang="0">
                <a:pos x="15" y="11"/>
              </a:cxn>
              <a:cxn ang="0">
                <a:pos x="19" y="52"/>
              </a:cxn>
              <a:cxn ang="0">
                <a:pos x="19" y="24"/>
              </a:cxn>
              <a:cxn ang="0">
                <a:pos x="10" y="24"/>
              </a:cxn>
              <a:cxn ang="0">
                <a:pos x="10" y="52"/>
              </a:cxn>
              <a:cxn ang="0">
                <a:pos x="19" y="52"/>
              </a:cxn>
              <a:cxn ang="0">
                <a:pos x="53" y="52"/>
              </a:cxn>
              <a:cxn ang="0">
                <a:pos x="53" y="36"/>
              </a:cxn>
              <a:cxn ang="0">
                <a:pos x="42" y="24"/>
              </a:cxn>
              <a:cxn ang="0">
                <a:pos x="34" y="28"/>
              </a:cxn>
              <a:cxn ang="0">
                <a:pos x="34" y="28"/>
              </a:cxn>
              <a:cxn ang="0">
                <a:pos x="34" y="24"/>
              </a:cxn>
              <a:cxn ang="0">
                <a:pos x="24" y="24"/>
              </a:cxn>
              <a:cxn ang="0">
                <a:pos x="24" y="52"/>
              </a:cxn>
              <a:cxn ang="0">
                <a:pos x="34" y="52"/>
              </a:cxn>
              <a:cxn ang="0">
                <a:pos x="34" y="37"/>
              </a:cxn>
              <a:cxn ang="0">
                <a:pos x="34" y="34"/>
              </a:cxn>
              <a:cxn ang="0">
                <a:pos x="39" y="31"/>
              </a:cxn>
              <a:cxn ang="0">
                <a:pos x="43" y="37"/>
              </a:cxn>
              <a:cxn ang="0">
                <a:pos x="43" y="52"/>
              </a:cxn>
              <a:cxn ang="0">
                <a:pos x="53" y="52"/>
              </a:cxn>
            </a:cxnLst>
            <a:rect l="0" t="0" r="r" b="b"/>
            <a:pathLst>
              <a:path w="62" h="62">
                <a:moveTo>
                  <a:pt x="62" y="51"/>
                </a:moveTo>
                <a:cubicBezTo>
                  <a:pt x="62" y="57"/>
                  <a:pt x="57" y="62"/>
                  <a:pt x="51" y="62"/>
                </a:cubicBezTo>
                <a:cubicBezTo>
                  <a:pt x="12" y="62"/>
                  <a:pt x="12" y="62"/>
                  <a:pt x="12" y="62"/>
                </a:cubicBezTo>
                <a:cubicBezTo>
                  <a:pt x="6" y="62"/>
                  <a:pt x="0" y="57"/>
                  <a:pt x="0" y="51"/>
                </a:cubicBezTo>
                <a:cubicBezTo>
                  <a:pt x="0" y="12"/>
                  <a:pt x="0" y="12"/>
                  <a:pt x="0" y="12"/>
                </a:cubicBezTo>
                <a:cubicBezTo>
                  <a:pt x="0" y="6"/>
                  <a:pt x="6" y="0"/>
                  <a:pt x="12" y="0"/>
                </a:cubicBezTo>
                <a:cubicBezTo>
                  <a:pt x="51" y="0"/>
                  <a:pt x="51" y="0"/>
                  <a:pt x="51" y="0"/>
                </a:cubicBezTo>
                <a:cubicBezTo>
                  <a:pt x="57" y="0"/>
                  <a:pt x="62" y="6"/>
                  <a:pt x="62" y="12"/>
                </a:cubicBezTo>
                <a:lnTo>
                  <a:pt x="62" y="51"/>
                </a:lnTo>
                <a:close/>
                <a:moveTo>
                  <a:pt x="15" y="11"/>
                </a:moveTo>
                <a:cubicBezTo>
                  <a:pt x="12" y="11"/>
                  <a:pt x="9" y="13"/>
                  <a:pt x="9" y="16"/>
                </a:cubicBezTo>
                <a:cubicBezTo>
                  <a:pt x="9" y="18"/>
                  <a:pt x="11" y="20"/>
                  <a:pt x="15" y="20"/>
                </a:cubicBezTo>
                <a:cubicBezTo>
                  <a:pt x="15" y="20"/>
                  <a:pt x="15" y="20"/>
                  <a:pt x="15" y="20"/>
                </a:cubicBezTo>
                <a:cubicBezTo>
                  <a:pt x="18" y="20"/>
                  <a:pt x="20" y="18"/>
                  <a:pt x="20" y="16"/>
                </a:cubicBezTo>
                <a:cubicBezTo>
                  <a:pt x="20" y="13"/>
                  <a:pt x="18" y="11"/>
                  <a:pt x="15" y="11"/>
                </a:cubicBezTo>
                <a:close/>
                <a:moveTo>
                  <a:pt x="19" y="52"/>
                </a:moveTo>
                <a:cubicBezTo>
                  <a:pt x="19" y="24"/>
                  <a:pt x="19" y="24"/>
                  <a:pt x="19" y="24"/>
                </a:cubicBezTo>
                <a:cubicBezTo>
                  <a:pt x="10" y="24"/>
                  <a:pt x="10" y="24"/>
                  <a:pt x="10" y="24"/>
                </a:cubicBezTo>
                <a:cubicBezTo>
                  <a:pt x="10" y="52"/>
                  <a:pt x="10" y="52"/>
                  <a:pt x="10" y="52"/>
                </a:cubicBezTo>
                <a:lnTo>
                  <a:pt x="19" y="52"/>
                </a:lnTo>
                <a:close/>
                <a:moveTo>
                  <a:pt x="53" y="52"/>
                </a:moveTo>
                <a:cubicBezTo>
                  <a:pt x="53" y="36"/>
                  <a:pt x="53" y="36"/>
                  <a:pt x="53" y="36"/>
                </a:cubicBezTo>
                <a:cubicBezTo>
                  <a:pt x="53" y="28"/>
                  <a:pt x="48" y="24"/>
                  <a:pt x="42" y="24"/>
                </a:cubicBezTo>
                <a:cubicBezTo>
                  <a:pt x="37" y="24"/>
                  <a:pt x="35" y="26"/>
                  <a:pt x="34" y="28"/>
                </a:cubicBezTo>
                <a:cubicBezTo>
                  <a:pt x="34" y="28"/>
                  <a:pt x="34" y="28"/>
                  <a:pt x="34" y="28"/>
                </a:cubicBezTo>
                <a:cubicBezTo>
                  <a:pt x="34" y="24"/>
                  <a:pt x="34" y="24"/>
                  <a:pt x="34" y="24"/>
                </a:cubicBezTo>
                <a:cubicBezTo>
                  <a:pt x="24" y="24"/>
                  <a:pt x="24" y="24"/>
                  <a:pt x="24" y="24"/>
                </a:cubicBezTo>
                <a:cubicBezTo>
                  <a:pt x="24" y="24"/>
                  <a:pt x="24" y="27"/>
                  <a:pt x="24" y="52"/>
                </a:cubicBezTo>
                <a:cubicBezTo>
                  <a:pt x="34" y="52"/>
                  <a:pt x="34" y="52"/>
                  <a:pt x="34" y="52"/>
                </a:cubicBezTo>
                <a:cubicBezTo>
                  <a:pt x="34" y="37"/>
                  <a:pt x="34" y="37"/>
                  <a:pt x="34" y="37"/>
                </a:cubicBezTo>
                <a:cubicBezTo>
                  <a:pt x="34" y="36"/>
                  <a:pt x="34" y="35"/>
                  <a:pt x="34" y="34"/>
                </a:cubicBezTo>
                <a:cubicBezTo>
                  <a:pt x="35" y="33"/>
                  <a:pt x="36" y="31"/>
                  <a:pt x="39" y="31"/>
                </a:cubicBezTo>
                <a:cubicBezTo>
                  <a:pt x="42" y="31"/>
                  <a:pt x="43" y="33"/>
                  <a:pt x="43" y="37"/>
                </a:cubicBezTo>
                <a:cubicBezTo>
                  <a:pt x="43" y="52"/>
                  <a:pt x="43" y="52"/>
                  <a:pt x="43" y="52"/>
                </a:cubicBezTo>
                <a:lnTo>
                  <a:pt x="53" y="52"/>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23"/>
          <p:cNvSpPr>
            <a:spLocks noEditPoints="1"/>
          </p:cNvSpPr>
          <p:nvPr/>
        </p:nvSpPr>
        <p:spPr bwMode="auto">
          <a:xfrm rot="19194509">
            <a:off x="2291115" y="5559032"/>
            <a:ext cx="598251" cy="598245"/>
          </a:xfrm>
          <a:custGeom>
            <a:avLst/>
            <a:gdLst/>
            <a:ahLst/>
            <a:cxnLst>
              <a:cxn ang="0">
                <a:pos x="62" y="51"/>
              </a:cxn>
              <a:cxn ang="0">
                <a:pos x="51" y="62"/>
              </a:cxn>
              <a:cxn ang="0">
                <a:pos x="12" y="62"/>
              </a:cxn>
              <a:cxn ang="0">
                <a:pos x="0" y="51"/>
              </a:cxn>
              <a:cxn ang="0">
                <a:pos x="0" y="12"/>
              </a:cxn>
              <a:cxn ang="0">
                <a:pos x="12" y="0"/>
              </a:cxn>
              <a:cxn ang="0">
                <a:pos x="51" y="0"/>
              </a:cxn>
              <a:cxn ang="0">
                <a:pos x="62" y="12"/>
              </a:cxn>
              <a:cxn ang="0">
                <a:pos x="62" y="51"/>
              </a:cxn>
              <a:cxn ang="0">
                <a:pos x="47" y="21"/>
              </a:cxn>
              <a:cxn ang="0">
                <a:pos x="51" y="16"/>
              </a:cxn>
              <a:cxn ang="0">
                <a:pos x="45" y="19"/>
              </a:cxn>
              <a:cxn ang="0">
                <a:pos x="39" y="16"/>
              </a:cxn>
              <a:cxn ang="0">
                <a:pos x="31" y="24"/>
              </a:cxn>
              <a:cxn ang="0">
                <a:pos x="31" y="26"/>
              </a:cxn>
              <a:cxn ang="0">
                <a:pos x="14" y="17"/>
              </a:cxn>
              <a:cxn ang="0">
                <a:pos x="12" y="22"/>
              </a:cxn>
              <a:cxn ang="0">
                <a:pos x="16" y="29"/>
              </a:cxn>
              <a:cxn ang="0">
                <a:pos x="12" y="28"/>
              </a:cxn>
              <a:cxn ang="0">
                <a:pos x="12" y="28"/>
              </a:cxn>
              <a:cxn ang="0">
                <a:pos x="19" y="36"/>
              </a:cxn>
              <a:cxn ang="0">
                <a:pos x="17" y="36"/>
              </a:cxn>
              <a:cxn ang="0">
                <a:pos x="15" y="36"/>
              </a:cxn>
              <a:cxn ang="0">
                <a:pos x="23" y="42"/>
              </a:cxn>
              <a:cxn ang="0">
                <a:pos x="13" y="46"/>
              </a:cxn>
              <a:cxn ang="0">
                <a:pos x="11" y="46"/>
              </a:cxn>
              <a:cxn ang="0">
                <a:pos x="24" y="49"/>
              </a:cxn>
              <a:cxn ang="0">
                <a:pos x="48" y="25"/>
              </a:cxn>
              <a:cxn ang="0">
                <a:pos x="48" y="24"/>
              </a:cxn>
              <a:cxn ang="0">
                <a:pos x="52" y="20"/>
              </a:cxn>
              <a:cxn ang="0">
                <a:pos x="47" y="21"/>
              </a:cxn>
            </a:cxnLst>
            <a:rect l="0" t="0" r="r" b="b"/>
            <a:pathLst>
              <a:path w="62" h="62">
                <a:moveTo>
                  <a:pt x="62" y="51"/>
                </a:moveTo>
                <a:cubicBezTo>
                  <a:pt x="62" y="57"/>
                  <a:pt x="57" y="62"/>
                  <a:pt x="51" y="62"/>
                </a:cubicBezTo>
                <a:cubicBezTo>
                  <a:pt x="12" y="62"/>
                  <a:pt x="12" y="62"/>
                  <a:pt x="12" y="62"/>
                </a:cubicBezTo>
                <a:cubicBezTo>
                  <a:pt x="6" y="62"/>
                  <a:pt x="0" y="57"/>
                  <a:pt x="0" y="51"/>
                </a:cubicBezTo>
                <a:cubicBezTo>
                  <a:pt x="0" y="12"/>
                  <a:pt x="0" y="12"/>
                  <a:pt x="0" y="12"/>
                </a:cubicBezTo>
                <a:cubicBezTo>
                  <a:pt x="0" y="6"/>
                  <a:pt x="6" y="0"/>
                  <a:pt x="12" y="0"/>
                </a:cubicBezTo>
                <a:cubicBezTo>
                  <a:pt x="51" y="0"/>
                  <a:pt x="51" y="0"/>
                  <a:pt x="51" y="0"/>
                </a:cubicBezTo>
                <a:cubicBezTo>
                  <a:pt x="57" y="0"/>
                  <a:pt x="62" y="6"/>
                  <a:pt x="62" y="12"/>
                </a:cubicBezTo>
                <a:lnTo>
                  <a:pt x="62" y="51"/>
                </a:lnTo>
                <a:close/>
                <a:moveTo>
                  <a:pt x="47" y="21"/>
                </a:moveTo>
                <a:cubicBezTo>
                  <a:pt x="49" y="20"/>
                  <a:pt x="50" y="18"/>
                  <a:pt x="51" y="16"/>
                </a:cubicBezTo>
                <a:cubicBezTo>
                  <a:pt x="49" y="17"/>
                  <a:pt x="47" y="18"/>
                  <a:pt x="45" y="19"/>
                </a:cubicBezTo>
                <a:cubicBezTo>
                  <a:pt x="44" y="17"/>
                  <a:pt x="42" y="16"/>
                  <a:pt x="39" y="16"/>
                </a:cubicBezTo>
                <a:cubicBezTo>
                  <a:pt x="35" y="16"/>
                  <a:pt x="31" y="20"/>
                  <a:pt x="31" y="24"/>
                </a:cubicBezTo>
                <a:cubicBezTo>
                  <a:pt x="31" y="25"/>
                  <a:pt x="31" y="26"/>
                  <a:pt x="31" y="26"/>
                </a:cubicBezTo>
                <a:cubicBezTo>
                  <a:pt x="24" y="26"/>
                  <a:pt x="18" y="23"/>
                  <a:pt x="14" y="17"/>
                </a:cubicBezTo>
                <a:cubicBezTo>
                  <a:pt x="13" y="19"/>
                  <a:pt x="12" y="20"/>
                  <a:pt x="12" y="22"/>
                </a:cubicBezTo>
                <a:cubicBezTo>
                  <a:pt x="12" y="25"/>
                  <a:pt x="14" y="27"/>
                  <a:pt x="16" y="29"/>
                </a:cubicBezTo>
                <a:cubicBezTo>
                  <a:pt x="15" y="29"/>
                  <a:pt x="13" y="28"/>
                  <a:pt x="12" y="28"/>
                </a:cubicBezTo>
                <a:cubicBezTo>
                  <a:pt x="12" y="28"/>
                  <a:pt x="12" y="28"/>
                  <a:pt x="12" y="28"/>
                </a:cubicBezTo>
                <a:cubicBezTo>
                  <a:pt x="12" y="32"/>
                  <a:pt x="15" y="35"/>
                  <a:pt x="19" y="36"/>
                </a:cubicBezTo>
                <a:cubicBezTo>
                  <a:pt x="18" y="36"/>
                  <a:pt x="18" y="36"/>
                  <a:pt x="17" y="36"/>
                </a:cubicBezTo>
                <a:cubicBezTo>
                  <a:pt x="16" y="36"/>
                  <a:pt x="16" y="36"/>
                  <a:pt x="15" y="36"/>
                </a:cubicBezTo>
                <a:cubicBezTo>
                  <a:pt x="16" y="39"/>
                  <a:pt x="20" y="42"/>
                  <a:pt x="23" y="42"/>
                </a:cubicBezTo>
                <a:cubicBezTo>
                  <a:pt x="20" y="44"/>
                  <a:pt x="17" y="46"/>
                  <a:pt x="13" y="46"/>
                </a:cubicBezTo>
                <a:cubicBezTo>
                  <a:pt x="12" y="46"/>
                  <a:pt x="11" y="46"/>
                  <a:pt x="11" y="46"/>
                </a:cubicBezTo>
                <a:cubicBezTo>
                  <a:pt x="14" y="48"/>
                  <a:pt x="19" y="49"/>
                  <a:pt x="24" y="49"/>
                </a:cubicBezTo>
                <a:cubicBezTo>
                  <a:pt x="39" y="49"/>
                  <a:pt x="48" y="36"/>
                  <a:pt x="48" y="25"/>
                </a:cubicBezTo>
                <a:cubicBezTo>
                  <a:pt x="48" y="25"/>
                  <a:pt x="48" y="25"/>
                  <a:pt x="48" y="24"/>
                </a:cubicBezTo>
                <a:cubicBezTo>
                  <a:pt x="49" y="23"/>
                  <a:pt x="51" y="22"/>
                  <a:pt x="52" y="20"/>
                </a:cubicBezTo>
                <a:cubicBezTo>
                  <a:pt x="50" y="20"/>
                  <a:pt x="49" y="21"/>
                  <a:pt x="47" y="2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11"/>
          <p:cNvSpPr>
            <a:spLocks noEditPoints="1"/>
          </p:cNvSpPr>
          <p:nvPr/>
        </p:nvSpPr>
        <p:spPr bwMode="auto">
          <a:xfrm rot="19194509">
            <a:off x="5924477" y="5577327"/>
            <a:ext cx="562536" cy="558069"/>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119"/>
          <p:cNvSpPr>
            <a:spLocks/>
          </p:cNvSpPr>
          <p:nvPr/>
        </p:nvSpPr>
        <p:spPr bwMode="auto">
          <a:xfrm rot="19253844">
            <a:off x="7782467" y="5532070"/>
            <a:ext cx="580957" cy="589759"/>
          </a:xfrm>
          <a:custGeom>
            <a:avLst/>
            <a:gdLst/>
            <a:ahLst/>
            <a:cxnLst>
              <a:cxn ang="0">
                <a:pos x="61" y="12"/>
              </a:cxn>
              <a:cxn ang="0">
                <a:pos x="61" y="51"/>
              </a:cxn>
              <a:cxn ang="0">
                <a:pos x="50" y="62"/>
              </a:cxn>
              <a:cxn ang="0">
                <a:pos x="21" y="62"/>
              </a:cxn>
              <a:cxn ang="0">
                <a:pos x="25" y="54"/>
              </a:cxn>
              <a:cxn ang="0">
                <a:pos x="27" y="45"/>
              </a:cxn>
              <a:cxn ang="0">
                <a:pos x="35" y="49"/>
              </a:cxn>
              <a:cxn ang="0">
                <a:pos x="51" y="28"/>
              </a:cxn>
              <a:cxn ang="0">
                <a:pos x="32" y="11"/>
              </a:cxn>
              <a:cxn ang="0">
                <a:pos x="10" y="30"/>
              </a:cxn>
              <a:cxn ang="0">
                <a:pos x="16" y="41"/>
              </a:cxn>
              <a:cxn ang="0">
                <a:pos x="18" y="41"/>
              </a:cxn>
              <a:cxn ang="0">
                <a:pos x="18" y="38"/>
              </a:cxn>
              <a:cxn ang="0">
                <a:pos x="18" y="37"/>
              </a:cxn>
              <a:cxn ang="0">
                <a:pos x="16" y="31"/>
              </a:cxn>
              <a:cxn ang="0">
                <a:pos x="31" y="16"/>
              </a:cxn>
              <a:cxn ang="0">
                <a:pos x="44" y="28"/>
              </a:cxn>
              <a:cxn ang="0">
                <a:pos x="34" y="44"/>
              </a:cxn>
              <a:cxn ang="0">
                <a:pos x="29" y="38"/>
              </a:cxn>
              <a:cxn ang="0">
                <a:pos x="32" y="27"/>
              </a:cxn>
              <a:cxn ang="0">
                <a:pos x="28" y="23"/>
              </a:cxn>
              <a:cxn ang="0">
                <a:pos x="22" y="30"/>
              </a:cxn>
              <a:cxn ang="0">
                <a:pos x="23" y="35"/>
              </a:cxn>
              <a:cxn ang="0">
                <a:pos x="19" y="52"/>
              </a:cxn>
              <a:cxn ang="0">
                <a:pos x="19" y="62"/>
              </a:cxn>
              <a:cxn ang="0">
                <a:pos x="11" y="62"/>
              </a:cxn>
              <a:cxn ang="0">
                <a:pos x="0" y="51"/>
              </a:cxn>
              <a:cxn ang="0">
                <a:pos x="0" y="12"/>
              </a:cxn>
              <a:cxn ang="0">
                <a:pos x="11" y="0"/>
              </a:cxn>
              <a:cxn ang="0">
                <a:pos x="50" y="0"/>
              </a:cxn>
              <a:cxn ang="0">
                <a:pos x="61" y="12"/>
              </a:cxn>
            </a:cxnLst>
            <a:rect l="0" t="0" r="r" b="b"/>
            <a:pathLst>
              <a:path w="61" h="62">
                <a:moveTo>
                  <a:pt x="61" y="12"/>
                </a:moveTo>
                <a:cubicBezTo>
                  <a:pt x="61" y="51"/>
                  <a:pt x="61" y="51"/>
                  <a:pt x="61" y="51"/>
                </a:cubicBezTo>
                <a:cubicBezTo>
                  <a:pt x="61" y="57"/>
                  <a:pt x="56" y="62"/>
                  <a:pt x="50" y="62"/>
                </a:cubicBezTo>
                <a:cubicBezTo>
                  <a:pt x="21" y="62"/>
                  <a:pt x="21" y="62"/>
                  <a:pt x="21" y="62"/>
                </a:cubicBezTo>
                <a:cubicBezTo>
                  <a:pt x="22" y="60"/>
                  <a:pt x="24" y="57"/>
                  <a:pt x="25" y="54"/>
                </a:cubicBezTo>
                <a:cubicBezTo>
                  <a:pt x="25" y="54"/>
                  <a:pt x="25" y="52"/>
                  <a:pt x="27" y="45"/>
                </a:cubicBezTo>
                <a:cubicBezTo>
                  <a:pt x="28" y="47"/>
                  <a:pt x="31" y="49"/>
                  <a:pt x="35" y="49"/>
                </a:cubicBezTo>
                <a:cubicBezTo>
                  <a:pt x="44" y="49"/>
                  <a:pt x="51" y="40"/>
                  <a:pt x="51" y="28"/>
                </a:cubicBezTo>
                <a:cubicBezTo>
                  <a:pt x="51" y="19"/>
                  <a:pt x="43" y="11"/>
                  <a:pt x="32" y="11"/>
                </a:cubicBezTo>
                <a:cubicBezTo>
                  <a:pt x="17" y="11"/>
                  <a:pt x="10" y="21"/>
                  <a:pt x="10" y="30"/>
                </a:cubicBezTo>
                <a:cubicBezTo>
                  <a:pt x="10" y="35"/>
                  <a:pt x="12" y="40"/>
                  <a:pt x="16" y="41"/>
                </a:cubicBezTo>
                <a:cubicBezTo>
                  <a:pt x="17" y="42"/>
                  <a:pt x="18" y="41"/>
                  <a:pt x="18" y="41"/>
                </a:cubicBezTo>
                <a:cubicBezTo>
                  <a:pt x="18" y="40"/>
                  <a:pt x="18" y="39"/>
                  <a:pt x="18" y="38"/>
                </a:cubicBezTo>
                <a:cubicBezTo>
                  <a:pt x="19" y="37"/>
                  <a:pt x="19" y="37"/>
                  <a:pt x="18" y="37"/>
                </a:cubicBezTo>
                <a:cubicBezTo>
                  <a:pt x="17" y="35"/>
                  <a:pt x="16" y="33"/>
                  <a:pt x="16" y="31"/>
                </a:cubicBezTo>
                <a:cubicBezTo>
                  <a:pt x="16" y="23"/>
                  <a:pt x="22" y="16"/>
                  <a:pt x="31" y="16"/>
                </a:cubicBezTo>
                <a:cubicBezTo>
                  <a:pt x="39" y="16"/>
                  <a:pt x="44" y="21"/>
                  <a:pt x="44" y="28"/>
                </a:cubicBezTo>
                <a:cubicBezTo>
                  <a:pt x="44" y="36"/>
                  <a:pt x="40" y="44"/>
                  <a:pt x="34" y="44"/>
                </a:cubicBezTo>
                <a:cubicBezTo>
                  <a:pt x="31" y="44"/>
                  <a:pt x="28" y="41"/>
                  <a:pt x="29" y="38"/>
                </a:cubicBezTo>
                <a:cubicBezTo>
                  <a:pt x="30" y="34"/>
                  <a:pt x="32" y="30"/>
                  <a:pt x="32" y="27"/>
                </a:cubicBezTo>
                <a:cubicBezTo>
                  <a:pt x="32" y="25"/>
                  <a:pt x="31" y="23"/>
                  <a:pt x="28" y="23"/>
                </a:cubicBezTo>
                <a:cubicBezTo>
                  <a:pt x="25" y="23"/>
                  <a:pt x="22" y="26"/>
                  <a:pt x="22" y="30"/>
                </a:cubicBezTo>
                <a:cubicBezTo>
                  <a:pt x="22" y="30"/>
                  <a:pt x="22" y="33"/>
                  <a:pt x="23" y="35"/>
                </a:cubicBezTo>
                <a:cubicBezTo>
                  <a:pt x="20" y="49"/>
                  <a:pt x="19" y="52"/>
                  <a:pt x="19" y="52"/>
                </a:cubicBezTo>
                <a:cubicBezTo>
                  <a:pt x="18" y="56"/>
                  <a:pt x="18" y="60"/>
                  <a:pt x="19" y="62"/>
                </a:cubicBezTo>
                <a:cubicBezTo>
                  <a:pt x="11" y="62"/>
                  <a:pt x="11" y="62"/>
                  <a:pt x="11" y="62"/>
                </a:cubicBezTo>
                <a:cubicBezTo>
                  <a:pt x="5" y="62"/>
                  <a:pt x="0" y="57"/>
                  <a:pt x="0" y="51"/>
                </a:cubicBezTo>
                <a:cubicBezTo>
                  <a:pt x="0" y="12"/>
                  <a:pt x="0" y="12"/>
                  <a:pt x="0" y="12"/>
                </a:cubicBezTo>
                <a:cubicBezTo>
                  <a:pt x="0" y="6"/>
                  <a:pt x="5" y="0"/>
                  <a:pt x="11" y="0"/>
                </a:cubicBezTo>
                <a:cubicBezTo>
                  <a:pt x="50" y="0"/>
                  <a:pt x="50" y="0"/>
                  <a:pt x="50" y="0"/>
                </a:cubicBezTo>
                <a:cubicBezTo>
                  <a:pt x="56" y="0"/>
                  <a:pt x="61" y="6"/>
                  <a:pt x="61" y="12"/>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rot="19079276">
            <a:off x="2209683" y="4093890"/>
            <a:ext cx="1211485" cy="369332"/>
          </a:xfrm>
          <a:prstGeom prst="rect">
            <a:avLst/>
          </a:prstGeom>
          <a:noFill/>
        </p:spPr>
        <p:txBody>
          <a:bodyPr wrap="none" lIns="0" tIns="0" rIns="0" bIns="0" rtlCol="0">
            <a:spAutoFit/>
          </a:bodyPr>
          <a:lstStyle/>
          <a:p>
            <a:pPr algn="ctr"/>
            <a:r>
              <a:rPr lang="en-US" sz="2400" b="1" dirty="0">
                <a:solidFill>
                  <a:schemeClr val="bg1"/>
                </a:solidFill>
              </a:rPr>
              <a:t>Facebook</a:t>
            </a:r>
          </a:p>
        </p:txBody>
      </p:sp>
      <p:sp>
        <p:nvSpPr>
          <p:cNvPr id="48" name="TextBox 47"/>
          <p:cNvSpPr txBox="1"/>
          <p:nvPr/>
        </p:nvSpPr>
        <p:spPr>
          <a:xfrm rot="19079276">
            <a:off x="4204943" y="4093890"/>
            <a:ext cx="919739" cy="369332"/>
          </a:xfrm>
          <a:prstGeom prst="rect">
            <a:avLst/>
          </a:prstGeom>
          <a:noFill/>
        </p:spPr>
        <p:txBody>
          <a:bodyPr wrap="none" lIns="0" tIns="0" rIns="0" bIns="0" rtlCol="0">
            <a:spAutoFit/>
          </a:bodyPr>
          <a:lstStyle/>
          <a:p>
            <a:pPr algn="ctr"/>
            <a:r>
              <a:rPr lang="en-US" sz="2400" b="1" dirty="0">
                <a:solidFill>
                  <a:schemeClr val="bg1"/>
                </a:solidFill>
              </a:rPr>
              <a:t>Twitter</a:t>
            </a:r>
          </a:p>
        </p:txBody>
      </p:sp>
      <p:sp>
        <p:nvSpPr>
          <p:cNvPr id="49" name="TextBox 48"/>
          <p:cNvSpPr txBox="1"/>
          <p:nvPr/>
        </p:nvSpPr>
        <p:spPr>
          <a:xfrm rot="19079276">
            <a:off x="5929637" y="4093890"/>
            <a:ext cx="1076833" cy="369332"/>
          </a:xfrm>
          <a:prstGeom prst="rect">
            <a:avLst/>
          </a:prstGeom>
          <a:noFill/>
        </p:spPr>
        <p:txBody>
          <a:bodyPr wrap="none" lIns="0" tIns="0" rIns="0" bIns="0" rtlCol="0">
            <a:spAutoFit/>
          </a:bodyPr>
          <a:lstStyle/>
          <a:p>
            <a:pPr algn="ctr"/>
            <a:r>
              <a:rPr lang="en-US" sz="2400" b="1" dirty="0">
                <a:solidFill>
                  <a:schemeClr val="bg1"/>
                </a:solidFill>
              </a:rPr>
              <a:t>LinkedIn</a:t>
            </a:r>
          </a:p>
        </p:txBody>
      </p:sp>
      <p:sp>
        <p:nvSpPr>
          <p:cNvPr id="56" name="TextBox 55"/>
          <p:cNvSpPr txBox="1"/>
          <p:nvPr/>
        </p:nvSpPr>
        <p:spPr>
          <a:xfrm rot="19079276">
            <a:off x="7643627" y="4093890"/>
            <a:ext cx="1274003" cy="369332"/>
          </a:xfrm>
          <a:prstGeom prst="rect">
            <a:avLst/>
          </a:prstGeom>
          <a:noFill/>
        </p:spPr>
        <p:txBody>
          <a:bodyPr wrap="none" lIns="0" tIns="0" rIns="0" bIns="0" rtlCol="0">
            <a:spAutoFit/>
          </a:bodyPr>
          <a:lstStyle/>
          <a:p>
            <a:pPr algn="ctr"/>
            <a:r>
              <a:rPr lang="en-US" sz="2400" b="1" dirty="0">
                <a:solidFill>
                  <a:schemeClr val="bg1"/>
                </a:solidFill>
              </a:rPr>
              <a:t>Instagram</a:t>
            </a:r>
          </a:p>
        </p:txBody>
      </p:sp>
      <p:sp>
        <p:nvSpPr>
          <p:cNvPr id="57" name="TextBox 56"/>
          <p:cNvSpPr txBox="1"/>
          <p:nvPr/>
        </p:nvSpPr>
        <p:spPr>
          <a:xfrm rot="19079276">
            <a:off x="9502314" y="4093890"/>
            <a:ext cx="1148583" cy="369332"/>
          </a:xfrm>
          <a:prstGeom prst="rect">
            <a:avLst/>
          </a:prstGeom>
          <a:noFill/>
        </p:spPr>
        <p:txBody>
          <a:bodyPr wrap="none" lIns="0" tIns="0" rIns="0" bIns="0" rtlCol="0">
            <a:spAutoFit/>
          </a:bodyPr>
          <a:lstStyle/>
          <a:p>
            <a:pPr algn="ctr"/>
            <a:r>
              <a:rPr lang="en-US" sz="2400" b="1" dirty="0">
                <a:solidFill>
                  <a:schemeClr val="bg1"/>
                </a:solidFill>
              </a:rPr>
              <a:t>Pinterest</a:t>
            </a:r>
          </a:p>
        </p:txBody>
      </p:sp>
      <p:grpSp>
        <p:nvGrpSpPr>
          <p:cNvPr id="7" name="Group 6"/>
          <p:cNvGrpSpPr/>
          <p:nvPr/>
        </p:nvGrpSpPr>
        <p:grpSpPr>
          <a:xfrm>
            <a:off x="2562771" y="1639112"/>
            <a:ext cx="1225879" cy="1482651"/>
            <a:chOff x="2562771" y="1639112"/>
            <a:chExt cx="1225879" cy="1482651"/>
          </a:xfrm>
        </p:grpSpPr>
        <p:sp>
          <p:nvSpPr>
            <p:cNvPr id="80" name="Freeform 79"/>
            <p:cNvSpPr/>
            <p:nvPr/>
          </p:nvSpPr>
          <p:spPr>
            <a:xfrm rot="10800000">
              <a:off x="2562771"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9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9" y="384041"/>
                  </a:lnTo>
                  <a:lnTo>
                    <a:pt x="602713" y="0"/>
                  </a:lnTo>
                  <a:lnTo>
                    <a:pt x="825457" y="384041"/>
                  </a:lnTo>
                  <a:lnTo>
                    <a:pt x="1225879" y="384041"/>
                  </a:lnTo>
                  <a:close/>
                </a:path>
              </a:pathLst>
            </a:cu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29" name="Freeform 5"/>
            <p:cNvSpPr>
              <a:spLocks noEditPoints="1"/>
            </p:cNvSpPr>
            <p:nvPr/>
          </p:nvSpPr>
          <p:spPr bwMode="auto">
            <a:xfrm>
              <a:off x="2922802"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TextBox 62"/>
            <p:cNvSpPr txBox="1"/>
            <p:nvPr/>
          </p:nvSpPr>
          <p:spPr>
            <a:xfrm>
              <a:off x="2679174" y="2308384"/>
              <a:ext cx="1000274" cy="246221"/>
            </a:xfrm>
            <a:prstGeom prst="rect">
              <a:avLst/>
            </a:prstGeom>
            <a:noFill/>
            <a:ln>
              <a:solidFill>
                <a:schemeClr val="bg1"/>
              </a:solidFill>
            </a:ln>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8" name="Group 7"/>
          <p:cNvGrpSpPr/>
          <p:nvPr/>
        </p:nvGrpSpPr>
        <p:grpSpPr>
          <a:xfrm>
            <a:off x="4396879" y="1639112"/>
            <a:ext cx="1225879" cy="1482651"/>
            <a:chOff x="4396879" y="1639112"/>
            <a:chExt cx="1225879" cy="1482651"/>
          </a:xfrm>
        </p:grpSpPr>
        <p:sp>
          <p:nvSpPr>
            <p:cNvPr id="81" name="Freeform 80"/>
            <p:cNvSpPr/>
            <p:nvPr/>
          </p:nvSpPr>
          <p:spPr>
            <a:xfrm rot="10800000">
              <a:off x="4396879"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9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9" y="384041"/>
                  </a:lnTo>
                  <a:lnTo>
                    <a:pt x="602713" y="0"/>
                  </a:lnTo>
                  <a:lnTo>
                    <a:pt x="825457" y="384041"/>
                  </a:lnTo>
                  <a:lnTo>
                    <a:pt x="1225879" y="384041"/>
                  </a:lnTo>
                  <a:close/>
                </a:path>
              </a:pathLst>
            </a:cu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0" name="Freeform 5"/>
            <p:cNvSpPr>
              <a:spLocks noEditPoints="1"/>
            </p:cNvSpPr>
            <p:nvPr/>
          </p:nvSpPr>
          <p:spPr bwMode="auto">
            <a:xfrm>
              <a:off x="4756910"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TextBox 90"/>
            <p:cNvSpPr txBox="1"/>
            <p:nvPr/>
          </p:nvSpPr>
          <p:spPr>
            <a:xfrm>
              <a:off x="4513283"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9" name="Group 8"/>
          <p:cNvGrpSpPr/>
          <p:nvPr/>
        </p:nvGrpSpPr>
        <p:grpSpPr>
          <a:xfrm>
            <a:off x="6205902" y="1639112"/>
            <a:ext cx="1225879" cy="1482651"/>
            <a:chOff x="6205902" y="1639112"/>
            <a:chExt cx="1225879" cy="1482651"/>
          </a:xfrm>
        </p:grpSpPr>
        <p:sp>
          <p:nvSpPr>
            <p:cNvPr id="82" name="Freeform 81"/>
            <p:cNvSpPr/>
            <p:nvPr/>
          </p:nvSpPr>
          <p:spPr>
            <a:xfrm>
              <a:off x="6205902" y="1639112"/>
              <a:ext cx="1225879" cy="1482651"/>
            </a:xfrm>
            <a:custGeom>
              <a:avLst/>
              <a:gdLst>
                <a:gd name="connsiteX0" fmla="*/ 0 w 1225879"/>
                <a:gd name="connsiteY0" fmla="*/ 0 h 1482651"/>
                <a:gd name="connsiteX1" fmla="*/ 1225879 w 1225879"/>
                <a:gd name="connsiteY1" fmla="*/ 0 h 1482651"/>
                <a:gd name="connsiteX2" fmla="*/ 1225879 w 1225879"/>
                <a:gd name="connsiteY2" fmla="*/ 1098610 h 1482651"/>
                <a:gd name="connsiteX3" fmla="*/ 845911 w 1225879"/>
                <a:gd name="connsiteY3" fmla="*/ 1098610 h 1482651"/>
                <a:gd name="connsiteX4" fmla="*/ 623166 w 1225879"/>
                <a:gd name="connsiteY4" fmla="*/ 1482651 h 1482651"/>
                <a:gd name="connsiteX5" fmla="*/ 400422 w 1225879"/>
                <a:gd name="connsiteY5" fmla="*/ 1098610 h 1482651"/>
                <a:gd name="connsiteX6" fmla="*/ 0 w 1225879"/>
                <a:gd name="connsiteY6" fmla="*/ 1098610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0" y="0"/>
                  </a:moveTo>
                  <a:lnTo>
                    <a:pt x="1225879" y="0"/>
                  </a:lnTo>
                  <a:lnTo>
                    <a:pt x="1225879" y="1098610"/>
                  </a:lnTo>
                  <a:lnTo>
                    <a:pt x="845911" y="1098610"/>
                  </a:lnTo>
                  <a:lnTo>
                    <a:pt x="623166" y="1482651"/>
                  </a:lnTo>
                  <a:lnTo>
                    <a:pt x="400422" y="1098610"/>
                  </a:lnTo>
                  <a:lnTo>
                    <a:pt x="0" y="1098610"/>
                  </a:lnTo>
                  <a:close/>
                </a:path>
              </a:pathLst>
            </a:custGeom>
            <a:solidFill>
              <a:schemeClr val="accent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6" name="Freeform 5"/>
            <p:cNvSpPr>
              <a:spLocks noEditPoints="1"/>
            </p:cNvSpPr>
            <p:nvPr/>
          </p:nvSpPr>
          <p:spPr bwMode="auto">
            <a:xfrm>
              <a:off x="6565933"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TextBox 96"/>
            <p:cNvSpPr txBox="1"/>
            <p:nvPr/>
          </p:nvSpPr>
          <p:spPr>
            <a:xfrm>
              <a:off x="6322304"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10" name="Group 9"/>
          <p:cNvGrpSpPr/>
          <p:nvPr/>
        </p:nvGrpSpPr>
        <p:grpSpPr>
          <a:xfrm>
            <a:off x="8014925" y="1639112"/>
            <a:ext cx="1225879" cy="1482651"/>
            <a:chOff x="8014925" y="1639112"/>
            <a:chExt cx="1225879" cy="1482651"/>
          </a:xfrm>
        </p:grpSpPr>
        <p:sp>
          <p:nvSpPr>
            <p:cNvPr id="83" name="Freeform 82"/>
            <p:cNvSpPr/>
            <p:nvPr/>
          </p:nvSpPr>
          <p:spPr>
            <a:xfrm rot="10800000">
              <a:off x="8014925"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8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8" y="384041"/>
                  </a:lnTo>
                  <a:lnTo>
                    <a:pt x="602713" y="0"/>
                  </a:lnTo>
                  <a:lnTo>
                    <a:pt x="825457" y="384041"/>
                  </a:lnTo>
                  <a:lnTo>
                    <a:pt x="1225879" y="384041"/>
                  </a:lnTo>
                  <a:close/>
                </a:path>
              </a:pathLst>
            </a:custGeom>
            <a:solidFill>
              <a:srgbClr val="FED36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2" name="Freeform 5"/>
            <p:cNvSpPr>
              <a:spLocks noEditPoints="1"/>
            </p:cNvSpPr>
            <p:nvPr/>
          </p:nvSpPr>
          <p:spPr bwMode="auto">
            <a:xfrm>
              <a:off x="8374956"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TextBox 102"/>
            <p:cNvSpPr txBox="1"/>
            <p:nvPr/>
          </p:nvSpPr>
          <p:spPr>
            <a:xfrm>
              <a:off x="8131327"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11" name="Group 10"/>
          <p:cNvGrpSpPr/>
          <p:nvPr/>
        </p:nvGrpSpPr>
        <p:grpSpPr>
          <a:xfrm>
            <a:off x="9823945" y="1639112"/>
            <a:ext cx="1225879" cy="1482651"/>
            <a:chOff x="9823945" y="1639112"/>
            <a:chExt cx="1225879" cy="1482651"/>
          </a:xfrm>
        </p:grpSpPr>
        <p:sp>
          <p:nvSpPr>
            <p:cNvPr id="84" name="Freeform 83"/>
            <p:cNvSpPr/>
            <p:nvPr/>
          </p:nvSpPr>
          <p:spPr>
            <a:xfrm rot="10800000">
              <a:off x="9823945" y="1639112"/>
              <a:ext cx="1225879" cy="1482651"/>
            </a:xfrm>
            <a:custGeom>
              <a:avLst/>
              <a:gdLst>
                <a:gd name="connsiteX0" fmla="*/ 1225879 w 1225879"/>
                <a:gd name="connsiteY0" fmla="*/ 1482651 h 1482651"/>
                <a:gd name="connsiteX1" fmla="*/ 0 w 1225879"/>
                <a:gd name="connsiteY1" fmla="*/ 1482651 h 1482651"/>
                <a:gd name="connsiteX2" fmla="*/ 0 w 1225879"/>
                <a:gd name="connsiteY2" fmla="*/ 384041 h 1482651"/>
                <a:gd name="connsiteX3" fmla="*/ 379968 w 1225879"/>
                <a:gd name="connsiteY3" fmla="*/ 384041 h 1482651"/>
                <a:gd name="connsiteX4" fmla="*/ 602713 w 1225879"/>
                <a:gd name="connsiteY4" fmla="*/ 0 h 1482651"/>
                <a:gd name="connsiteX5" fmla="*/ 825457 w 1225879"/>
                <a:gd name="connsiteY5" fmla="*/ 384041 h 1482651"/>
                <a:gd name="connsiteX6" fmla="*/ 1225879 w 1225879"/>
                <a:gd name="connsiteY6" fmla="*/ 384041 h 148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5879" h="1482651">
                  <a:moveTo>
                    <a:pt x="1225879" y="1482651"/>
                  </a:moveTo>
                  <a:lnTo>
                    <a:pt x="0" y="1482651"/>
                  </a:lnTo>
                  <a:lnTo>
                    <a:pt x="0" y="384041"/>
                  </a:lnTo>
                  <a:lnTo>
                    <a:pt x="379968" y="384041"/>
                  </a:lnTo>
                  <a:lnTo>
                    <a:pt x="602713" y="0"/>
                  </a:lnTo>
                  <a:lnTo>
                    <a:pt x="825457" y="384041"/>
                  </a:lnTo>
                  <a:lnTo>
                    <a:pt x="1225879" y="384041"/>
                  </a:lnTo>
                  <a:close/>
                </a:path>
              </a:pathLst>
            </a:custGeom>
            <a:solidFill>
              <a:srgbClr val="57CCC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8" name="Freeform 5"/>
            <p:cNvSpPr>
              <a:spLocks noEditPoints="1"/>
            </p:cNvSpPr>
            <p:nvPr/>
          </p:nvSpPr>
          <p:spPr bwMode="auto">
            <a:xfrm>
              <a:off x="10183976" y="1749192"/>
              <a:ext cx="505816" cy="504395"/>
            </a:xfrm>
            <a:custGeom>
              <a:avLst/>
              <a:gdLst/>
              <a:ahLst/>
              <a:cxnLst>
                <a:cxn ang="0">
                  <a:pos x="189" y="179"/>
                </a:cxn>
                <a:cxn ang="0">
                  <a:pos x="264" y="260"/>
                </a:cxn>
                <a:cxn ang="0">
                  <a:pos x="250" y="275"/>
                </a:cxn>
                <a:cxn ang="0">
                  <a:pos x="158" y="193"/>
                </a:cxn>
                <a:cxn ang="0">
                  <a:pos x="157" y="180"/>
                </a:cxn>
                <a:cxn ang="0">
                  <a:pos x="163" y="58"/>
                </a:cxn>
                <a:cxn ang="0">
                  <a:pos x="182" y="58"/>
                </a:cxn>
                <a:cxn ang="0">
                  <a:pos x="189" y="179"/>
                </a:cxn>
                <a:cxn ang="0">
                  <a:pos x="358" y="179"/>
                </a:cxn>
                <a:cxn ang="0">
                  <a:pos x="179" y="358"/>
                </a:cxn>
                <a:cxn ang="0">
                  <a:pos x="0" y="179"/>
                </a:cxn>
                <a:cxn ang="0">
                  <a:pos x="179" y="0"/>
                </a:cxn>
                <a:cxn ang="0">
                  <a:pos x="358" y="179"/>
                </a:cxn>
                <a:cxn ang="0">
                  <a:pos x="329" y="179"/>
                </a:cxn>
                <a:cxn ang="0">
                  <a:pos x="179" y="30"/>
                </a:cxn>
                <a:cxn ang="0">
                  <a:pos x="30" y="179"/>
                </a:cxn>
                <a:cxn ang="0">
                  <a:pos x="179" y="329"/>
                </a:cxn>
                <a:cxn ang="0">
                  <a:pos x="329" y="179"/>
                </a:cxn>
                <a:cxn ang="0">
                  <a:pos x="329" y="179"/>
                </a:cxn>
                <a:cxn ang="0">
                  <a:pos x="329" y="179"/>
                </a:cxn>
              </a:cxnLst>
              <a:rect l="0" t="0" r="r" b="b"/>
              <a:pathLst>
                <a:path w="358" h="358">
                  <a:moveTo>
                    <a:pt x="189" y="179"/>
                  </a:moveTo>
                  <a:cubicBezTo>
                    <a:pt x="264" y="260"/>
                    <a:pt x="264" y="260"/>
                    <a:pt x="264" y="260"/>
                  </a:cubicBezTo>
                  <a:cubicBezTo>
                    <a:pt x="250" y="275"/>
                    <a:pt x="250" y="275"/>
                    <a:pt x="250" y="275"/>
                  </a:cubicBezTo>
                  <a:cubicBezTo>
                    <a:pt x="158" y="193"/>
                    <a:pt x="158" y="193"/>
                    <a:pt x="158" y="193"/>
                  </a:cubicBezTo>
                  <a:cubicBezTo>
                    <a:pt x="157" y="180"/>
                    <a:pt x="157" y="180"/>
                    <a:pt x="157" y="180"/>
                  </a:cubicBezTo>
                  <a:cubicBezTo>
                    <a:pt x="163" y="58"/>
                    <a:pt x="163" y="58"/>
                    <a:pt x="163" y="58"/>
                  </a:cubicBezTo>
                  <a:cubicBezTo>
                    <a:pt x="182" y="58"/>
                    <a:pt x="182" y="58"/>
                    <a:pt x="182" y="58"/>
                  </a:cubicBezTo>
                  <a:lnTo>
                    <a:pt x="189" y="179"/>
                  </a:lnTo>
                  <a:close/>
                  <a:moveTo>
                    <a:pt x="358" y="179"/>
                  </a:moveTo>
                  <a:cubicBezTo>
                    <a:pt x="358" y="278"/>
                    <a:pt x="278" y="358"/>
                    <a:pt x="179" y="358"/>
                  </a:cubicBezTo>
                  <a:cubicBezTo>
                    <a:pt x="80" y="358"/>
                    <a:pt x="0" y="278"/>
                    <a:pt x="0" y="179"/>
                  </a:cubicBezTo>
                  <a:cubicBezTo>
                    <a:pt x="0" y="80"/>
                    <a:pt x="80" y="0"/>
                    <a:pt x="179" y="0"/>
                  </a:cubicBezTo>
                  <a:cubicBezTo>
                    <a:pt x="278" y="0"/>
                    <a:pt x="358" y="80"/>
                    <a:pt x="358" y="179"/>
                  </a:cubicBezTo>
                  <a:close/>
                  <a:moveTo>
                    <a:pt x="329" y="179"/>
                  </a:moveTo>
                  <a:cubicBezTo>
                    <a:pt x="329" y="97"/>
                    <a:pt x="262" y="30"/>
                    <a:pt x="179" y="30"/>
                  </a:cubicBezTo>
                  <a:cubicBezTo>
                    <a:pt x="97" y="30"/>
                    <a:pt x="30" y="97"/>
                    <a:pt x="30" y="179"/>
                  </a:cubicBezTo>
                  <a:cubicBezTo>
                    <a:pt x="30" y="262"/>
                    <a:pt x="97" y="329"/>
                    <a:pt x="179" y="329"/>
                  </a:cubicBezTo>
                  <a:cubicBezTo>
                    <a:pt x="262" y="329"/>
                    <a:pt x="329" y="262"/>
                    <a:pt x="329" y="179"/>
                  </a:cubicBezTo>
                  <a:close/>
                  <a:moveTo>
                    <a:pt x="329" y="179"/>
                  </a:moveTo>
                  <a:cubicBezTo>
                    <a:pt x="329" y="179"/>
                    <a:pt x="329" y="179"/>
                    <a:pt x="329" y="179"/>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TextBox 108"/>
            <p:cNvSpPr txBox="1"/>
            <p:nvPr/>
          </p:nvSpPr>
          <p:spPr>
            <a:xfrm>
              <a:off x="9940347" y="2308384"/>
              <a:ext cx="1000274" cy="246221"/>
            </a:xfrm>
            <a:prstGeom prst="rect">
              <a:avLst/>
            </a:prstGeom>
            <a:noFill/>
          </p:spPr>
          <p:txBody>
            <a:bodyPr wrap="none" lIns="0" tIns="0" rIns="0" bIns="0" rtlCol="0">
              <a:spAutoFit/>
            </a:bodyPr>
            <a:lstStyle/>
            <a:p>
              <a:pPr algn="ctr"/>
              <a:r>
                <a:rPr lang="en-US" sz="1600" b="1" dirty="0">
                  <a:solidFill>
                    <a:schemeClr val="bg1"/>
                  </a:solidFill>
                  <a:latin typeface="Candara" panose="020E0502030303020204" pitchFamily="34" charset="0"/>
                </a:rPr>
                <a:t>TITLE HERE</a:t>
              </a:r>
            </a:p>
          </p:txBody>
        </p:sp>
      </p:grpSp>
      <p:grpSp>
        <p:nvGrpSpPr>
          <p:cNvPr id="77" name="Group 76"/>
          <p:cNvGrpSpPr/>
          <p:nvPr/>
        </p:nvGrpSpPr>
        <p:grpSpPr>
          <a:xfrm>
            <a:off x="84668" y="408174"/>
            <a:ext cx="5508978" cy="954108"/>
            <a:chOff x="3341511" y="258228"/>
            <a:chExt cx="5508978" cy="954108"/>
          </a:xfrm>
        </p:grpSpPr>
        <p:sp>
          <p:nvSpPr>
            <p:cNvPr id="78" name="TextBox 7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9" name="TextBox 7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40" name="Picture 3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4796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wipe(left)">
                                      <p:cBhvr>
                                        <p:cTn id="7" dur="750"/>
                                        <p:tgtEl>
                                          <p:spTgt spid="77"/>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85"/>
                                        </p:tgtEl>
                                        <p:attrNameLst>
                                          <p:attrName>style.visibility</p:attrName>
                                        </p:attrNameLst>
                                      </p:cBhvr>
                                      <p:to>
                                        <p:strVal val="visible"/>
                                      </p:to>
                                    </p:set>
                                    <p:animEffect transition="in" filter="wipe(down)">
                                      <p:cBhvr>
                                        <p:cTn id="11" dur="500"/>
                                        <p:tgtEl>
                                          <p:spTgt spid="85"/>
                                        </p:tgtEl>
                                      </p:cBhvr>
                                    </p:animEffect>
                                  </p:childTnLst>
                                </p:cTn>
                              </p:par>
                            </p:childTnLst>
                          </p:cTn>
                        </p:par>
                        <p:par>
                          <p:cTn id="12" fill="hold">
                            <p:stCondLst>
                              <p:cond delay="1250"/>
                            </p:stCondLst>
                            <p:childTnLst>
                              <p:par>
                                <p:cTn id="13" presetID="53" presetClass="entr" presetSubtype="0"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p:cTn id="15" dur="500" fill="hold"/>
                                        <p:tgtEl>
                                          <p:spTgt spid="34"/>
                                        </p:tgtEl>
                                        <p:attrNameLst>
                                          <p:attrName>ppt_w</p:attrName>
                                        </p:attrNameLst>
                                      </p:cBhvr>
                                      <p:tavLst>
                                        <p:tav tm="0">
                                          <p:val>
                                            <p:fltVal val="0"/>
                                          </p:val>
                                        </p:tav>
                                        <p:tav tm="100000">
                                          <p:val>
                                            <p:strVal val="#ppt_w"/>
                                          </p:val>
                                        </p:tav>
                                      </p:tavLst>
                                    </p:anim>
                                    <p:anim calcmode="lin" valueType="num">
                                      <p:cBhvr>
                                        <p:cTn id="16" dur="500" fill="hold"/>
                                        <p:tgtEl>
                                          <p:spTgt spid="34"/>
                                        </p:tgtEl>
                                        <p:attrNameLst>
                                          <p:attrName>ppt_h</p:attrName>
                                        </p:attrNameLst>
                                      </p:cBhvr>
                                      <p:tavLst>
                                        <p:tav tm="0">
                                          <p:val>
                                            <p:fltVal val="0"/>
                                          </p:val>
                                        </p:tav>
                                        <p:tav tm="100000">
                                          <p:val>
                                            <p:strVal val="#ppt_h"/>
                                          </p:val>
                                        </p:tav>
                                      </p:tavLst>
                                    </p:anim>
                                    <p:animEffect transition="in" filter="fade">
                                      <p:cBhvr>
                                        <p:cTn id="17" dur="500"/>
                                        <p:tgtEl>
                                          <p:spTgt spid="34"/>
                                        </p:tgtEl>
                                      </p:cBhvr>
                                    </p:animEffect>
                                  </p:childTnLst>
                                </p:cTn>
                              </p:par>
                            </p:childTnLst>
                          </p:cTn>
                        </p:par>
                        <p:par>
                          <p:cTn id="18" fill="hold">
                            <p:stCondLst>
                              <p:cond delay="1750"/>
                            </p:stCondLst>
                            <p:childTnLst>
                              <p:par>
                                <p:cTn id="19" presetID="53" presetClass="entr" presetSubtype="0" fill="hold" grpId="0" nodeType="afterEffect">
                                  <p:stCondLst>
                                    <p:cond delay="0"/>
                                  </p:stCondLst>
                                  <p:childTnLst>
                                    <p:set>
                                      <p:cBhvr>
                                        <p:cTn id="20" dur="1" fill="hold">
                                          <p:stCondLst>
                                            <p:cond delay="0"/>
                                          </p:stCondLst>
                                        </p:cTn>
                                        <p:tgtEl>
                                          <p:spTgt spid="47"/>
                                        </p:tgtEl>
                                        <p:attrNameLst>
                                          <p:attrName>style.visibility</p:attrName>
                                        </p:attrNameLst>
                                      </p:cBhvr>
                                      <p:to>
                                        <p:strVal val="visible"/>
                                      </p:to>
                                    </p:set>
                                    <p:anim calcmode="lin" valueType="num">
                                      <p:cBhvr>
                                        <p:cTn id="21" dur="500" fill="hold"/>
                                        <p:tgtEl>
                                          <p:spTgt spid="47"/>
                                        </p:tgtEl>
                                        <p:attrNameLst>
                                          <p:attrName>ppt_w</p:attrName>
                                        </p:attrNameLst>
                                      </p:cBhvr>
                                      <p:tavLst>
                                        <p:tav tm="0">
                                          <p:val>
                                            <p:fltVal val="0"/>
                                          </p:val>
                                        </p:tav>
                                        <p:tav tm="100000">
                                          <p:val>
                                            <p:strVal val="#ppt_w"/>
                                          </p:val>
                                        </p:tav>
                                      </p:tavLst>
                                    </p:anim>
                                    <p:anim calcmode="lin" valueType="num">
                                      <p:cBhvr>
                                        <p:cTn id="22" dur="500" fill="hold"/>
                                        <p:tgtEl>
                                          <p:spTgt spid="47"/>
                                        </p:tgtEl>
                                        <p:attrNameLst>
                                          <p:attrName>ppt_h</p:attrName>
                                        </p:attrNameLst>
                                      </p:cBhvr>
                                      <p:tavLst>
                                        <p:tav tm="0">
                                          <p:val>
                                            <p:fltVal val="0"/>
                                          </p:val>
                                        </p:tav>
                                        <p:tav tm="100000">
                                          <p:val>
                                            <p:strVal val="#ppt_h"/>
                                          </p:val>
                                        </p:tav>
                                      </p:tavLst>
                                    </p:anim>
                                    <p:animEffect transition="in" filter="fade">
                                      <p:cBhvr>
                                        <p:cTn id="23" dur="500"/>
                                        <p:tgtEl>
                                          <p:spTgt spid="47"/>
                                        </p:tgtEl>
                                      </p:cBhvr>
                                    </p:animEffect>
                                  </p:childTnLst>
                                </p:cTn>
                              </p:par>
                            </p:childTnLst>
                          </p:cTn>
                        </p:par>
                        <p:par>
                          <p:cTn id="24" fill="hold">
                            <p:stCondLst>
                              <p:cond delay="2250"/>
                            </p:stCondLst>
                            <p:childTnLst>
                              <p:par>
                                <p:cTn id="25" presetID="15" presetClass="entr" presetSubtype="0"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ppt_w</p:attrName>
                                        </p:attrNameLst>
                                      </p:cBhvr>
                                      <p:tavLst>
                                        <p:tav tm="0">
                                          <p:val>
                                            <p:fltVal val="0"/>
                                          </p:val>
                                        </p:tav>
                                        <p:tav tm="100000">
                                          <p:val>
                                            <p:strVal val="#ppt_w"/>
                                          </p:val>
                                        </p:tav>
                                      </p:tavLst>
                                    </p:anim>
                                    <p:anim calcmode="lin" valueType="num">
                                      <p:cBhvr>
                                        <p:cTn id="28" dur="1000" fill="hold"/>
                                        <p:tgtEl>
                                          <p:spTgt spid="7"/>
                                        </p:tgtEl>
                                        <p:attrNameLst>
                                          <p:attrName>ppt_h</p:attrName>
                                        </p:attrNameLst>
                                      </p:cBhvr>
                                      <p:tavLst>
                                        <p:tav tm="0">
                                          <p:val>
                                            <p:fltVal val="0"/>
                                          </p:val>
                                        </p:tav>
                                        <p:tav tm="100000">
                                          <p:val>
                                            <p:strVal val="#ppt_h"/>
                                          </p:val>
                                        </p:tav>
                                      </p:tavLst>
                                    </p:anim>
                                    <p:anim calcmode="lin" valueType="num">
                                      <p:cBhvr>
                                        <p:cTn id="29"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31" fill="hold">
                            <p:stCondLst>
                              <p:cond delay="3250"/>
                            </p:stCondLst>
                            <p:childTnLst>
                              <p:par>
                                <p:cTn id="32" presetID="22" presetClass="entr" presetSubtype="4" fill="hold" grpId="0" nodeType="after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wipe(down)">
                                      <p:cBhvr>
                                        <p:cTn id="34" dur="500"/>
                                        <p:tgtEl>
                                          <p:spTgt spid="112"/>
                                        </p:tgtEl>
                                      </p:cBhvr>
                                    </p:animEffect>
                                  </p:childTnLst>
                                </p:cTn>
                              </p:par>
                            </p:childTnLst>
                          </p:cTn>
                        </p:par>
                        <p:par>
                          <p:cTn id="35" fill="hold">
                            <p:stCondLst>
                              <p:cond delay="3750"/>
                            </p:stCondLst>
                            <p:childTnLst>
                              <p:par>
                                <p:cTn id="36" presetID="53" presetClass="entr" presetSubtype="0" fill="hold" grpId="0" nodeType="afterEffect">
                                  <p:stCondLst>
                                    <p:cond delay="0"/>
                                  </p:stCondLst>
                                  <p:childTnLst>
                                    <p:set>
                                      <p:cBhvr>
                                        <p:cTn id="37" dur="1" fill="hold">
                                          <p:stCondLst>
                                            <p:cond delay="0"/>
                                          </p:stCondLst>
                                        </p:cTn>
                                        <p:tgtEl>
                                          <p:spTgt spid="36"/>
                                        </p:tgtEl>
                                        <p:attrNameLst>
                                          <p:attrName>style.visibility</p:attrName>
                                        </p:attrNameLst>
                                      </p:cBhvr>
                                      <p:to>
                                        <p:strVal val="visible"/>
                                      </p:to>
                                    </p:set>
                                    <p:anim calcmode="lin" valueType="num">
                                      <p:cBhvr>
                                        <p:cTn id="38" dur="500" fill="hold"/>
                                        <p:tgtEl>
                                          <p:spTgt spid="36"/>
                                        </p:tgtEl>
                                        <p:attrNameLst>
                                          <p:attrName>ppt_w</p:attrName>
                                        </p:attrNameLst>
                                      </p:cBhvr>
                                      <p:tavLst>
                                        <p:tav tm="0">
                                          <p:val>
                                            <p:fltVal val="0"/>
                                          </p:val>
                                        </p:tav>
                                        <p:tav tm="100000">
                                          <p:val>
                                            <p:strVal val="#ppt_w"/>
                                          </p:val>
                                        </p:tav>
                                      </p:tavLst>
                                    </p:anim>
                                    <p:anim calcmode="lin" valueType="num">
                                      <p:cBhvr>
                                        <p:cTn id="39" dur="500" fill="hold"/>
                                        <p:tgtEl>
                                          <p:spTgt spid="36"/>
                                        </p:tgtEl>
                                        <p:attrNameLst>
                                          <p:attrName>ppt_h</p:attrName>
                                        </p:attrNameLst>
                                      </p:cBhvr>
                                      <p:tavLst>
                                        <p:tav tm="0">
                                          <p:val>
                                            <p:fltVal val="0"/>
                                          </p:val>
                                        </p:tav>
                                        <p:tav tm="100000">
                                          <p:val>
                                            <p:strVal val="#ppt_h"/>
                                          </p:val>
                                        </p:tav>
                                      </p:tavLst>
                                    </p:anim>
                                    <p:animEffect transition="in" filter="fade">
                                      <p:cBhvr>
                                        <p:cTn id="40" dur="500"/>
                                        <p:tgtEl>
                                          <p:spTgt spid="36"/>
                                        </p:tgtEl>
                                      </p:cBhvr>
                                    </p:animEffect>
                                  </p:childTnLst>
                                </p:cTn>
                              </p:par>
                            </p:childTnLst>
                          </p:cTn>
                        </p:par>
                        <p:par>
                          <p:cTn id="41" fill="hold">
                            <p:stCondLst>
                              <p:cond delay="4250"/>
                            </p:stCondLst>
                            <p:childTnLst>
                              <p:par>
                                <p:cTn id="42" presetID="53" presetClass="entr" presetSubtype="0" fill="hold" grpId="0" nodeType="afterEffect">
                                  <p:stCondLst>
                                    <p:cond delay="0"/>
                                  </p:stCondLst>
                                  <p:childTnLst>
                                    <p:set>
                                      <p:cBhvr>
                                        <p:cTn id="43" dur="1" fill="hold">
                                          <p:stCondLst>
                                            <p:cond delay="0"/>
                                          </p:stCondLst>
                                        </p:cTn>
                                        <p:tgtEl>
                                          <p:spTgt spid="48"/>
                                        </p:tgtEl>
                                        <p:attrNameLst>
                                          <p:attrName>style.visibility</p:attrName>
                                        </p:attrNameLst>
                                      </p:cBhvr>
                                      <p:to>
                                        <p:strVal val="visible"/>
                                      </p:to>
                                    </p:set>
                                    <p:anim calcmode="lin" valueType="num">
                                      <p:cBhvr>
                                        <p:cTn id="44" dur="500" fill="hold"/>
                                        <p:tgtEl>
                                          <p:spTgt spid="48"/>
                                        </p:tgtEl>
                                        <p:attrNameLst>
                                          <p:attrName>ppt_w</p:attrName>
                                        </p:attrNameLst>
                                      </p:cBhvr>
                                      <p:tavLst>
                                        <p:tav tm="0">
                                          <p:val>
                                            <p:fltVal val="0"/>
                                          </p:val>
                                        </p:tav>
                                        <p:tav tm="100000">
                                          <p:val>
                                            <p:strVal val="#ppt_w"/>
                                          </p:val>
                                        </p:tav>
                                      </p:tavLst>
                                    </p:anim>
                                    <p:anim calcmode="lin" valueType="num">
                                      <p:cBhvr>
                                        <p:cTn id="45" dur="500" fill="hold"/>
                                        <p:tgtEl>
                                          <p:spTgt spid="48"/>
                                        </p:tgtEl>
                                        <p:attrNameLst>
                                          <p:attrName>ppt_h</p:attrName>
                                        </p:attrNameLst>
                                      </p:cBhvr>
                                      <p:tavLst>
                                        <p:tav tm="0">
                                          <p:val>
                                            <p:fltVal val="0"/>
                                          </p:val>
                                        </p:tav>
                                        <p:tav tm="100000">
                                          <p:val>
                                            <p:strVal val="#ppt_h"/>
                                          </p:val>
                                        </p:tav>
                                      </p:tavLst>
                                    </p:anim>
                                    <p:animEffect transition="in" filter="fade">
                                      <p:cBhvr>
                                        <p:cTn id="46" dur="500"/>
                                        <p:tgtEl>
                                          <p:spTgt spid="48"/>
                                        </p:tgtEl>
                                      </p:cBhvr>
                                    </p:animEffect>
                                  </p:childTnLst>
                                </p:cTn>
                              </p:par>
                            </p:childTnLst>
                          </p:cTn>
                        </p:par>
                        <p:par>
                          <p:cTn id="47" fill="hold">
                            <p:stCondLst>
                              <p:cond delay="4750"/>
                            </p:stCondLst>
                            <p:childTnLst>
                              <p:par>
                                <p:cTn id="48" presetID="15" presetClass="entr" presetSubtype="0"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p:cTn id="50" dur="1000" fill="hold"/>
                                        <p:tgtEl>
                                          <p:spTgt spid="8"/>
                                        </p:tgtEl>
                                        <p:attrNameLst>
                                          <p:attrName>ppt_w</p:attrName>
                                        </p:attrNameLst>
                                      </p:cBhvr>
                                      <p:tavLst>
                                        <p:tav tm="0">
                                          <p:val>
                                            <p:fltVal val="0"/>
                                          </p:val>
                                        </p:tav>
                                        <p:tav tm="100000">
                                          <p:val>
                                            <p:strVal val="#ppt_w"/>
                                          </p:val>
                                        </p:tav>
                                      </p:tavLst>
                                    </p:anim>
                                    <p:anim calcmode="lin" valueType="num">
                                      <p:cBhvr>
                                        <p:cTn id="51" dur="1000" fill="hold"/>
                                        <p:tgtEl>
                                          <p:spTgt spid="8"/>
                                        </p:tgtEl>
                                        <p:attrNameLst>
                                          <p:attrName>ppt_h</p:attrName>
                                        </p:attrNameLst>
                                      </p:cBhvr>
                                      <p:tavLst>
                                        <p:tav tm="0">
                                          <p:val>
                                            <p:fltVal val="0"/>
                                          </p:val>
                                        </p:tav>
                                        <p:tav tm="100000">
                                          <p:val>
                                            <p:strVal val="#ppt_h"/>
                                          </p:val>
                                        </p:tav>
                                      </p:tavLst>
                                    </p:anim>
                                    <p:anim calcmode="lin" valueType="num">
                                      <p:cBhvr>
                                        <p:cTn id="52"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53"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par>
                          <p:cTn id="54" fill="hold">
                            <p:stCondLst>
                              <p:cond delay="5750"/>
                            </p:stCondLst>
                            <p:childTnLst>
                              <p:par>
                                <p:cTn id="55" presetID="22" presetClass="entr" presetSubtype="4" fill="hold" grpId="0" nodeType="afterEffect">
                                  <p:stCondLst>
                                    <p:cond delay="0"/>
                                  </p:stCondLst>
                                  <p:childTnLst>
                                    <p:set>
                                      <p:cBhvr>
                                        <p:cTn id="56" dur="1" fill="hold">
                                          <p:stCondLst>
                                            <p:cond delay="0"/>
                                          </p:stCondLst>
                                        </p:cTn>
                                        <p:tgtEl>
                                          <p:spTgt spid="113"/>
                                        </p:tgtEl>
                                        <p:attrNameLst>
                                          <p:attrName>style.visibility</p:attrName>
                                        </p:attrNameLst>
                                      </p:cBhvr>
                                      <p:to>
                                        <p:strVal val="visible"/>
                                      </p:to>
                                    </p:set>
                                    <p:animEffect transition="in" filter="wipe(down)">
                                      <p:cBhvr>
                                        <p:cTn id="57" dur="500"/>
                                        <p:tgtEl>
                                          <p:spTgt spid="113"/>
                                        </p:tgtEl>
                                      </p:cBhvr>
                                    </p:animEffect>
                                  </p:childTnLst>
                                </p:cTn>
                              </p:par>
                            </p:childTnLst>
                          </p:cTn>
                        </p:par>
                        <p:par>
                          <p:cTn id="58" fill="hold">
                            <p:stCondLst>
                              <p:cond delay="6250"/>
                            </p:stCondLst>
                            <p:childTnLst>
                              <p:par>
                                <p:cTn id="59" presetID="53" presetClass="entr" presetSubtype="0" fill="hold" grpId="0" nodeType="afterEffect">
                                  <p:stCondLst>
                                    <p:cond delay="0"/>
                                  </p:stCondLst>
                                  <p:childTnLst>
                                    <p:set>
                                      <p:cBhvr>
                                        <p:cTn id="60" dur="1" fill="hold">
                                          <p:stCondLst>
                                            <p:cond delay="0"/>
                                          </p:stCondLst>
                                        </p:cTn>
                                        <p:tgtEl>
                                          <p:spTgt spid="35"/>
                                        </p:tgtEl>
                                        <p:attrNameLst>
                                          <p:attrName>style.visibility</p:attrName>
                                        </p:attrNameLst>
                                      </p:cBhvr>
                                      <p:to>
                                        <p:strVal val="visible"/>
                                      </p:to>
                                    </p:set>
                                    <p:anim calcmode="lin" valueType="num">
                                      <p:cBhvr>
                                        <p:cTn id="61" dur="500" fill="hold"/>
                                        <p:tgtEl>
                                          <p:spTgt spid="35"/>
                                        </p:tgtEl>
                                        <p:attrNameLst>
                                          <p:attrName>ppt_w</p:attrName>
                                        </p:attrNameLst>
                                      </p:cBhvr>
                                      <p:tavLst>
                                        <p:tav tm="0">
                                          <p:val>
                                            <p:fltVal val="0"/>
                                          </p:val>
                                        </p:tav>
                                        <p:tav tm="100000">
                                          <p:val>
                                            <p:strVal val="#ppt_w"/>
                                          </p:val>
                                        </p:tav>
                                      </p:tavLst>
                                    </p:anim>
                                    <p:anim calcmode="lin" valueType="num">
                                      <p:cBhvr>
                                        <p:cTn id="62" dur="500" fill="hold"/>
                                        <p:tgtEl>
                                          <p:spTgt spid="35"/>
                                        </p:tgtEl>
                                        <p:attrNameLst>
                                          <p:attrName>ppt_h</p:attrName>
                                        </p:attrNameLst>
                                      </p:cBhvr>
                                      <p:tavLst>
                                        <p:tav tm="0">
                                          <p:val>
                                            <p:fltVal val="0"/>
                                          </p:val>
                                        </p:tav>
                                        <p:tav tm="100000">
                                          <p:val>
                                            <p:strVal val="#ppt_h"/>
                                          </p:val>
                                        </p:tav>
                                      </p:tavLst>
                                    </p:anim>
                                    <p:animEffect transition="in" filter="fade">
                                      <p:cBhvr>
                                        <p:cTn id="63" dur="500"/>
                                        <p:tgtEl>
                                          <p:spTgt spid="35"/>
                                        </p:tgtEl>
                                      </p:cBhvr>
                                    </p:animEffect>
                                  </p:childTnLst>
                                </p:cTn>
                              </p:par>
                            </p:childTnLst>
                          </p:cTn>
                        </p:par>
                        <p:par>
                          <p:cTn id="64" fill="hold">
                            <p:stCondLst>
                              <p:cond delay="6750"/>
                            </p:stCondLst>
                            <p:childTnLst>
                              <p:par>
                                <p:cTn id="65" presetID="53" presetClass="entr" presetSubtype="0"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 calcmode="lin" valueType="num">
                                      <p:cBhvr>
                                        <p:cTn id="67" dur="500" fill="hold"/>
                                        <p:tgtEl>
                                          <p:spTgt spid="49"/>
                                        </p:tgtEl>
                                        <p:attrNameLst>
                                          <p:attrName>ppt_w</p:attrName>
                                        </p:attrNameLst>
                                      </p:cBhvr>
                                      <p:tavLst>
                                        <p:tav tm="0">
                                          <p:val>
                                            <p:fltVal val="0"/>
                                          </p:val>
                                        </p:tav>
                                        <p:tav tm="100000">
                                          <p:val>
                                            <p:strVal val="#ppt_w"/>
                                          </p:val>
                                        </p:tav>
                                      </p:tavLst>
                                    </p:anim>
                                    <p:anim calcmode="lin" valueType="num">
                                      <p:cBhvr>
                                        <p:cTn id="68" dur="500" fill="hold"/>
                                        <p:tgtEl>
                                          <p:spTgt spid="49"/>
                                        </p:tgtEl>
                                        <p:attrNameLst>
                                          <p:attrName>ppt_h</p:attrName>
                                        </p:attrNameLst>
                                      </p:cBhvr>
                                      <p:tavLst>
                                        <p:tav tm="0">
                                          <p:val>
                                            <p:fltVal val="0"/>
                                          </p:val>
                                        </p:tav>
                                        <p:tav tm="100000">
                                          <p:val>
                                            <p:strVal val="#ppt_h"/>
                                          </p:val>
                                        </p:tav>
                                      </p:tavLst>
                                    </p:anim>
                                    <p:animEffect transition="in" filter="fade">
                                      <p:cBhvr>
                                        <p:cTn id="69" dur="500"/>
                                        <p:tgtEl>
                                          <p:spTgt spid="49"/>
                                        </p:tgtEl>
                                      </p:cBhvr>
                                    </p:animEffect>
                                  </p:childTnLst>
                                </p:cTn>
                              </p:par>
                            </p:childTnLst>
                          </p:cTn>
                        </p:par>
                        <p:par>
                          <p:cTn id="70" fill="hold">
                            <p:stCondLst>
                              <p:cond delay="7250"/>
                            </p:stCondLst>
                            <p:childTnLst>
                              <p:par>
                                <p:cTn id="71" presetID="15" presetClass="entr" presetSubtype="0" fill="hold" nodeType="after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p:cTn id="73" dur="1000" fill="hold"/>
                                        <p:tgtEl>
                                          <p:spTgt spid="9"/>
                                        </p:tgtEl>
                                        <p:attrNameLst>
                                          <p:attrName>ppt_w</p:attrName>
                                        </p:attrNameLst>
                                      </p:cBhvr>
                                      <p:tavLst>
                                        <p:tav tm="0">
                                          <p:val>
                                            <p:fltVal val="0"/>
                                          </p:val>
                                        </p:tav>
                                        <p:tav tm="100000">
                                          <p:val>
                                            <p:strVal val="#ppt_w"/>
                                          </p:val>
                                        </p:tav>
                                      </p:tavLst>
                                    </p:anim>
                                    <p:anim calcmode="lin" valueType="num">
                                      <p:cBhvr>
                                        <p:cTn id="74" dur="1000" fill="hold"/>
                                        <p:tgtEl>
                                          <p:spTgt spid="9"/>
                                        </p:tgtEl>
                                        <p:attrNameLst>
                                          <p:attrName>ppt_h</p:attrName>
                                        </p:attrNameLst>
                                      </p:cBhvr>
                                      <p:tavLst>
                                        <p:tav tm="0">
                                          <p:val>
                                            <p:fltVal val="0"/>
                                          </p:val>
                                        </p:tav>
                                        <p:tav tm="100000">
                                          <p:val>
                                            <p:strVal val="#ppt_h"/>
                                          </p:val>
                                        </p:tav>
                                      </p:tavLst>
                                    </p:anim>
                                    <p:anim calcmode="lin" valueType="num">
                                      <p:cBhvr>
                                        <p:cTn id="75"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76"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par>
                          <p:cTn id="77" fill="hold">
                            <p:stCondLst>
                              <p:cond delay="8250"/>
                            </p:stCondLst>
                            <p:childTnLst>
                              <p:par>
                                <p:cTn id="78" presetID="22" presetClass="entr" presetSubtype="4" fill="hold" grpId="0" nodeType="afterEffect">
                                  <p:stCondLst>
                                    <p:cond delay="0"/>
                                  </p:stCondLst>
                                  <p:childTnLst>
                                    <p:set>
                                      <p:cBhvr>
                                        <p:cTn id="79" dur="1" fill="hold">
                                          <p:stCondLst>
                                            <p:cond delay="0"/>
                                          </p:stCondLst>
                                        </p:cTn>
                                        <p:tgtEl>
                                          <p:spTgt spid="114"/>
                                        </p:tgtEl>
                                        <p:attrNameLst>
                                          <p:attrName>style.visibility</p:attrName>
                                        </p:attrNameLst>
                                      </p:cBhvr>
                                      <p:to>
                                        <p:strVal val="visible"/>
                                      </p:to>
                                    </p:set>
                                    <p:animEffect transition="in" filter="wipe(down)">
                                      <p:cBhvr>
                                        <p:cTn id="80" dur="500"/>
                                        <p:tgtEl>
                                          <p:spTgt spid="114"/>
                                        </p:tgtEl>
                                      </p:cBhvr>
                                    </p:animEffect>
                                  </p:childTnLst>
                                </p:cTn>
                              </p:par>
                            </p:childTnLst>
                          </p:cTn>
                        </p:par>
                        <p:par>
                          <p:cTn id="81" fill="hold">
                            <p:stCondLst>
                              <p:cond delay="8750"/>
                            </p:stCondLst>
                            <p:childTnLst>
                              <p:par>
                                <p:cTn id="82" presetID="53" presetClass="entr" presetSubtype="0" fill="hold" grpId="0" nodeType="after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p:cTn id="84" dur="500" fill="hold"/>
                                        <p:tgtEl>
                                          <p:spTgt spid="37"/>
                                        </p:tgtEl>
                                        <p:attrNameLst>
                                          <p:attrName>ppt_w</p:attrName>
                                        </p:attrNameLst>
                                      </p:cBhvr>
                                      <p:tavLst>
                                        <p:tav tm="0">
                                          <p:val>
                                            <p:fltVal val="0"/>
                                          </p:val>
                                        </p:tav>
                                        <p:tav tm="100000">
                                          <p:val>
                                            <p:strVal val="#ppt_w"/>
                                          </p:val>
                                        </p:tav>
                                      </p:tavLst>
                                    </p:anim>
                                    <p:anim calcmode="lin" valueType="num">
                                      <p:cBhvr>
                                        <p:cTn id="85" dur="500" fill="hold"/>
                                        <p:tgtEl>
                                          <p:spTgt spid="37"/>
                                        </p:tgtEl>
                                        <p:attrNameLst>
                                          <p:attrName>ppt_h</p:attrName>
                                        </p:attrNameLst>
                                      </p:cBhvr>
                                      <p:tavLst>
                                        <p:tav tm="0">
                                          <p:val>
                                            <p:fltVal val="0"/>
                                          </p:val>
                                        </p:tav>
                                        <p:tav tm="100000">
                                          <p:val>
                                            <p:strVal val="#ppt_h"/>
                                          </p:val>
                                        </p:tav>
                                      </p:tavLst>
                                    </p:anim>
                                    <p:animEffect transition="in" filter="fade">
                                      <p:cBhvr>
                                        <p:cTn id="86" dur="500"/>
                                        <p:tgtEl>
                                          <p:spTgt spid="37"/>
                                        </p:tgtEl>
                                      </p:cBhvr>
                                    </p:animEffect>
                                  </p:childTnLst>
                                </p:cTn>
                              </p:par>
                            </p:childTnLst>
                          </p:cTn>
                        </p:par>
                        <p:par>
                          <p:cTn id="87" fill="hold">
                            <p:stCondLst>
                              <p:cond delay="9250"/>
                            </p:stCondLst>
                            <p:childTnLst>
                              <p:par>
                                <p:cTn id="88" presetID="53" presetClass="entr" presetSubtype="0" fill="hold" grpId="0" nodeType="afterEffect">
                                  <p:stCondLst>
                                    <p:cond delay="0"/>
                                  </p:stCondLst>
                                  <p:childTnLst>
                                    <p:set>
                                      <p:cBhvr>
                                        <p:cTn id="89" dur="1" fill="hold">
                                          <p:stCondLst>
                                            <p:cond delay="0"/>
                                          </p:stCondLst>
                                        </p:cTn>
                                        <p:tgtEl>
                                          <p:spTgt spid="56"/>
                                        </p:tgtEl>
                                        <p:attrNameLst>
                                          <p:attrName>style.visibility</p:attrName>
                                        </p:attrNameLst>
                                      </p:cBhvr>
                                      <p:to>
                                        <p:strVal val="visible"/>
                                      </p:to>
                                    </p:set>
                                    <p:anim calcmode="lin" valueType="num">
                                      <p:cBhvr>
                                        <p:cTn id="90" dur="500" fill="hold"/>
                                        <p:tgtEl>
                                          <p:spTgt spid="56"/>
                                        </p:tgtEl>
                                        <p:attrNameLst>
                                          <p:attrName>ppt_w</p:attrName>
                                        </p:attrNameLst>
                                      </p:cBhvr>
                                      <p:tavLst>
                                        <p:tav tm="0">
                                          <p:val>
                                            <p:fltVal val="0"/>
                                          </p:val>
                                        </p:tav>
                                        <p:tav tm="100000">
                                          <p:val>
                                            <p:strVal val="#ppt_w"/>
                                          </p:val>
                                        </p:tav>
                                      </p:tavLst>
                                    </p:anim>
                                    <p:anim calcmode="lin" valueType="num">
                                      <p:cBhvr>
                                        <p:cTn id="91" dur="500" fill="hold"/>
                                        <p:tgtEl>
                                          <p:spTgt spid="56"/>
                                        </p:tgtEl>
                                        <p:attrNameLst>
                                          <p:attrName>ppt_h</p:attrName>
                                        </p:attrNameLst>
                                      </p:cBhvr>
                                      <p:tavLst>
                                        <p:tav tm="0">
                                          <p:val>
                                            <p:fltVal val="0"/>
                                          </p:val>
                                        </p:tav>
                                        <p:tav tm="100000">
                                          <p:val>
                                            <p:strVal val="#ppt_h"/>
                                          </p:val>
                                        </p:tav>
                                      </p:tavLst>
                                    </p:anim>
                                    <p:animEffect transition="in" filter="fade">
                                      <p:cBhvr>
                                        <p:cTn id="92" dur="500"/>
                                        <p:tgtEl>
                                          <p:spTgt spid="56"/>
                                        </p:tgtEl>
                                      </p:cBhvr>
                                    </p:animEffect>
                                  </p:childTnLst>
                                </p:cTn>
                              </p:par>
                            </p:childTnLst>
                          </p:cTn>
                        </p:par>
                        <p:par>
                          <p:cTn id="93" fill="hold">
                            <p:stCondLst>
                              <p:cond delay="9750"/>
                            </p:stCondLst>
                            <p:childTnLst>
                              <p:par>
                                <p:cTn id="94" presetID="15" presetClass="entr" presetSubtype="0" fill="hold" nodeType="afterEffect">
                                  <p:stCondLst>
                                    <p:cond delay="0"/>
                                  </p:stCondLst>
                                  <p:childTnLst>
                                    <p:set>
                                      <p:cBhvr>
                                        <p:cTn id="95" dur="1" fill="hold">
                                          <p:stCondLst>
                                            <p:cond delay="0"/>
                                          </p:stCondLst>
                                        </p:cTn>
                                        <p:tgtEl>
                                          <p:spTgt spid="10"/>
                                        </p:tgtEl>
                                        <p:attrNameLst>
                                          <p:attrName>style.visibility</p:attrName>
                                        </p:attrNameLst>
                                      </p:cBhvr>
                                      <p:to>
                                        <p:strVal val="visible"/>
                                      </p:to>
                                    </p:set>
                                    <p:anim calcmode="lin" valueType="num">
                                      <p:cBhvr>
                                        <p:cTn id="96" dur="1000" fill="hold"/>
                                        <p:tgtEl>
                                          <p:spTgt spid="10"/>
                                        </p:tgtEl>
                                        <p:attrNameLst>
                                          <p:attrName>ppt_w</p:attrName>
                                        </p:attrNameLst>
                                      </p:cBhvr>
                                      <p:tavLst>
                                        <p:tav tm="0">
                                          <p:val>
                                            <p:fltVal val="0"/>
                                          </p:val>
                                        </p:tav>
                                        <p:tav tm="100000">
                                          <p:val>
                                            <p:strVal val="#ppt_w"/>
                                          </p:val>
                                        </p:tav>
                                      </p:tavLst>
                                    </p:anim>
                                    <p:anim calcmode="lin" valueType="num">
                                      <p:cBhvr>
                                        <p:cTn id="97" dur="1000" fill="hold"/>
                                        <p:tgtEl>
                                          <p:spTgt spid="10"/>
                                        </p:tgtEl>
                                        <p:attrNameLst>
                                          <p:attrName>ppt_h</p:attrName>
                                        </p:attrNameLst>
                                      </p:cBhvr>
                                      <p:tavLst>
                                        <p:tav tm="0">
                                          <p:val>
                                            <p:fltVal val="0"/>
                                          </p:val>
                                        </p:tav>
                                        <p:tav tm="100000">
                                          <p:val>
                                            <p:strVal val="#ppt_h"/>
                                          </p:val>
                                        </p:tav>
                                      </p:tavLst>
                                    </p:anim>
                                    <p:anim calcmode="lin" valueType="num">
                                      <p:cBhvr>
                                        <p:cTn id="98"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99"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par>
                          <p:cTn id="100" fill="hold">
                            <p:stCondLst>
                              <p:cond delay="10750"/>
                            </p:stCondLst>
                            <p:childTnLst>
                              <p:par>
                                <p:cTn id="101" presetID="22" presetClass="entr" presetSubtype="4" fill="hold" grpId="0" nodeType="afterEffect">
                                  <p:stCondLst>
                                    <p:cond delay="0"/>
                                  </p:stCondLst>
                                  <p:childTnLst>
                                    <p:set>
                                      <p:cBhvr>
                                        <p:cTn id="102" dur="1" fill="hold">
                                          <p:stCondLst>
                                            <p:cond delay="0"/>
                                          </p:stCondLst>
                                        </p:cTn>
                                        <p:tgtEl>
                                          <p:spTgt spid="115"/>
                                        </p:tgtEl>
                                        <p:attrNameLst>
                                          <p:attrName>style.visibility</p:attrName>
                                        </p:attrNameLst>
                                      </p:cBhvr>
                                      <p:to>
                                        <p:strVal val="visible"/>
                                      </p:to>
                                    </p:set>
                                    <p:animEffect transition="in" filter="wipe(down)">
                                      <p:cBhvr>
                                        <p:cTn id="103" dur="500"/>
                                        <p:tgtEl>
                                          <p:spTgt spid="115"/>
                                        </p:tgtEl>
                                      </p:cBhvr>
                                    </p:animEffect>
                                  </p:childTnLst>
                                </p:cTn>
                              </p:par>
                            </p:childTnLst>
                          </p:cTn>
                        </p:par>
                        <p:par>
                          <p:cTn id="104" fill="hold">
                            <p:stCondLst>
                              <p:cond delay="11250"/>
                            </p:stCondLst>
                            <p:childTnLst>
                              <p:par>
                                <p:cTn id="105" presetID="53" presetClass="entr" presetSubtype="0" fill="hold" grpId="0" nodeType="after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500" fill="hold"/>
                                        <p:tgtEl>
                                          <p:spTgt spid="38"/>
                                        </p:tgtEl>
                                        <p:attrNameLst>
                                          <p:attrName>ppt_w</p:attrName>
                                        </p:attrNameLst>
                                      </p:cBhvr>
                                      <p:tavLst>
                                        <p:tav tm="0">
                                          <p:val>
                                            <p:fltVal val="0"/>
                                          </p:val>
                                        </p:tav>
                                        <p:tav tm="100000">
                                          <p:val>
                                            <p:strVal val="#ppt_w"/>
                                          </p:val>
                                        </p:tav>
                                      </p:tavLst>
                                    </p:anim>
                                    <p:anim calcmode="lin" valueType="num">
                                      <p:cBhvr>
                                        <p:cTn id="108" dur="500" fill="hold"/>
                                        <p:tgtEl>
                                          <p:spTgt spid="38"/>
                                        </p:tgtEl>
                                        <p:attrNameLst>
                                          <p:attrName>ppt_h</p:attrName>
                                        </p:attrNameLst>
                                      </p:cBhvr>
                                      <p:tavLst>
                                        <p:tav tm="0">
                                          <p:val>
                                            <p:fltVal val="0"/>
                                          </p:val>
                                        </p:tav>
                                        <p:tav tm="100000">
                                          <p:val>
                                            <p:strVal val="#ppt_h"/>
                                          </p:val>
                                        </p:tav>
                                      </p:tavLst>
                                    </p:anim>
                                    <p:animEffect transition="in" filter="fade">
                                      <p:cBhvr>
                                        <p:cTn id="109" dur="500"/>
                                        <p:tgtEl>
                                          <p:spTgt spid="38"/>
                                        </p:tgtEl>
                                      </p:cBhvr>
                                    </p:animEffect>
                                  </p:childTnLst>
                                </p:cTn>
                              </p:par>
                            </p:childTnLst>
                          </p:cTn>
                        </p:par>
                        <p:par>
                          <p:cTn id="110" fill="hold">
                            <p:stCondLst>
                              <p:cond delay="11750"/>
                            </p:stCondLst>
                            <p:childTnLst>
                              <p:par>
                                <p:cTn id="111" presetID="53" presetClass="entr" presetSubtype="0" fill="hold" grpId="0" nodeType="afterEffect">
                                  <p:stCondLst>
                                    <p:cond delay="0"/>
                                  </p:stCondLst>
                                  <p:childTnLst>
                                    <p:set>
                                      <p:cBhvr>
                                        <p:cTn id="112" dur="1" fill="hold">
                                          <p:stCondLst>
                                            <p:cond delay="0"/>
                                          </p:stCondLst>
                                        </p:cTn>
                                        <p:tgtEl>
                                          <p:spTgt spid="57"/>
                                        </p:tgtEl>
                                        <p:attrNameLst>
                                          <p:attrName>style.visibility</p:attrName>
                                        </p:attrNameLst>
                                      </p:cBhvr>
                                      <p:to>
                                        <p:strVal val="visible"/>
                                      </p:to>
                                    </p:set>
                                    <p:anim calcmode="lin" valueType="num">
                                      <p:cBhvr>
                                        <p:cTn id="113" dur="500" fill="hold"/>
                                        <p:tgtEl>
                                          <p:spTgt spid="57"/>
                                        </p:tgtEl>
                                        <p:attrNameLst>
                                          <p:attrName>ppt_w</p:attrName>
                                        </p:attrNameLst>
                                      </p:cBhvr>
                                      <p:tavLst>
                                        <p:tav tm="0">
                                          <p:val>
                                            <p:fltVal val="0"/>
                                          </p:val>
                                        </p:tav>
                                        <p:tav tm="100000">
                                          <p:val>
                                            <p:strVal val="#ppt_w"/>
                                          </p:val>
                                        </p:tav>
                                      </p:tavLst>
                                    </p:anim>
                                    <p:anim calcmode="lin" valueType="num">
                                      <p:cBhvr>
                                        <p:cTn id="114" dur="500" fill="hold"/>
                                        <p:tgtEl>
                                          <p:spTgt spid="57"/>
                                        </p:tgtEl>
                                        <p:attrNameLst>
                                          <p:attrName>ppt_h</p:attrName>
                                        </p:attrNameLst>
                                      </p:cBhvr>
                                      <p:tavLst>
                                        <p:tav tm="0">
                                          <p:val>
                                            <p:fltVal val="0"/>
                                          </p:val>
                                        </p:tav>
                                        <p:tav tm="100000">
                                          <p:val>
                                            <p:strVal val="#ppt_h"/>
                                          </p:val>
                                        </p:tav>
                                      </p:tavLst>
                                    </p:anim>
                                    <p:animEffect transition="in" filter="fade">
                                      <p:cBhvr>
                                        <p:cTn id="115" dur="500"/>
                                        <p:tgtEl>
                                          <p:spTgt spid="57"/>
                                        </p:tgtEl>
                                      </p:cBhvr>
                                    </p:animEffect>
                                  </p:childTnLst>
                                </p:cTn>
                              </p:par>
                            </p:childTnLst>
                          </p:cTn>
                        </p:par>
                        <p:par>
                          <p:cTn id="116" fill="hold">
                            <p:stCondLst>
                              <p:cond delay="12250"/>
                            </p:stCondLst>
                            <p:childTnLst>
                              <p:par>
                                <p:cTn id="117" presetID="15" presetClass="entr" presetSubtype="0" fill="hold" nodeType="afterEffect">
                                  <p:stCondLst>
                                    <p:cond delay="0"/>
                                  </p:stCondLst>
                                  <p:childTnLst>
                                    <p:set>
                                      <p:cBhvr>
                                        <p:cTn id="118" dur="1" fill="hold">
                                          <p:stCondLst>
                                            <p:cond delay="0"/>
                                          </p:stCondLst>
                                        </p:cTn>
                                        <p:tgtEl>
                                          <p:spTgt spid="11"/>
                                        </p:tgtEl>
                                        <p:attrNameLst>
                                          <p:attrName>style.visibility</p:attrName>
                                        </p:attrNameLst>
                                      </p:cBhvr>
                                      <p:to>
                                        <p:strVal val="visible"/>
                                      </p:to>
                                    </p:set>
                                    <p:anim calcmode="lin" valueType="num">
                                      <p:cBhvr>
                                        <p:cTn id="119" dur="1000" fill="hold"/>
                                        <p:tgtEl>
                                          <p:spTgt spid="11"/>
                                        </p:tgtEl>
                                        <p:attrNameLst>
                                          <p:attrName>ppt_w</p:attrName>
                                        </p:attrNameLst>
                                      </p:cBhvr>
                                      <p:tavLst>
                                        <p:tav tm="0">
                                          <p:val>
                                            <p:fltVal val="0"/>
                                          </p:val>
                                        </p:tav>
                                        <p:tav tm="100000">
                                          <p:val>
                                            <p:strVal val="#ppt_w"/>
                                          </p:val>
                                        </p:tav>
                                      </p:tavLst>
                                    </p:anim>
                                    <p:anim calcmode="lin" valueType="num">
                                      <p:cBhvr>
                                        <p:cTn id="120" dur="1000" fill="hold"/>
                                        <p:tgtEl>
                                          <p:spTgt spid="11"/>
                                        </p:tgtEl>
                                        <p:attrNameLst>
                                          <p:attrName>ppt_h</p:attrName>
                                        </p:attrNameLst>
                                      </p:cBhvr>
                                      <p:tavLst>
                                        <p:tav tm="0">
                                          <p:val>
                                            <p:fltVal val="0"/>
                                          </p:val>
                                        </p:tav>
                                        <p:tav tm="100000">
                                          <p:val>
                                            <p:strVal val="#ppt_h"/>
                                          </p:val>
                                        </p:tav>
                                      </p:tavLst>
                                    </p:anim>
                                    <p:anim calcmode="lin" valueType="num">
                                      <p:cBhvr>
                                        <p:cTn id="121"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122"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112" grpId="0" animBg="1"/>
      <p:bldP spid="113" grpId="0" animBg="1"/>
      <p:bldP spid="114" grpId="0" animBg="1"/>
      <p:bldP spid="115" grpId="0" animBg="1"/>
      <p:bldP spid="34" grpId="0" animBg="1"/>
      <p:bldP spid="35" grpId="0" animBg="1"/>
      <p:bldP spid="36" grpId="0" animBg="1"/>
      <p:bldP spid="37" grpId="0" animBg="1"/>
      <p:bldP spid="38" grpId="0" animBg="1"/>
      <p:bldP spid="47" grpId="0"/>
      <p:bldP spid="48" grpId="0"/>
      <p:bldP spid="49"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1281</TotalTime>
  <Words>1129</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222</cp:revision>
  <dcterms:created xsi:type="dcterms:W3CDTF">2016-09-28T22:08:47Z</dcterms:created>
  <dcterms:modified xsi:type="dcterms:W3CDTF">2016-10-05T20:10:50Z</dcterms:modified>
</cp:coreProperties>
</file>