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3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69156"/>
            <a:ext cx="6095998" cy="3081866"/>
          </a:xfrm>
          <a:prstGeom prst="rect">
            <a:avLst/>
          </a:prstGeom>
          <a:blipFill>
            <a:blip r:embed="rId2"/>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flipH="1">
            <a:off x="3809996" y="1569156"/>
            <a:ext cx="2286000" cy="3081866"/>
          </a:xfrm>
          <a:custGeom>
            <a:avLst/>
            <a:gdLst>
              <a:gd name="connsiteX0" fmla="*/ 0 w 2494844"/>
              <a:gd name="connsiteY0" fmla="*/ 0 h 3081866"/>
              <a:gd name="connsiteX1" fmla="*/ 2077155 w 2494844"/>
              <a:gd name="connsiteY1" fmla="*/ 0 h 3081866"/>
              <a:gd name="connsiteX2" fmla="*/ 2077155 w 2494844"/>
              <a:gd name="connsiteY2" fmla="*/ 1286934 h 3081866"/>
              <a:gd name="connsiteX3" fmla="*/ 2494844 w 2494844"/>
              <a:gd name="connsiteY3" fmla="*/ 1540934 h 3081866"/>
              <a:gd name="connsiteX4" fmla="*/ 2077155 w 2494844"/>
              <a:gd name="connsiteY4" fmla="*/ 1794933 h 3081866"/>
              <a:gd name="connsiteX5" fmla="*/ 2077155 w 2494844"/>
              <a:gd name="connsiteY5" fmla="*/ 3081866 h 3081866"/>
              <a:gd name="connsiteX6" fmla="*/ 0 w 2494844"/>
              <a:gd name="connsiteY6" fmla="*/ 3081866 h 30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844" h="3081866">
                <a:moveTo>
                  <a:pt x="0" y="0"/>
                </a:moveTo>
                <a:lnTo>
                  <a:pt x="2077155" y="0"/>
                </a:lnTo>
                <a:lnTo>
                  <a:pt x="2077155" y="1286934"/>
                </a:lnTo>
                <a:lnTo>
                  <a:pt x="2494844" y="1540934"/>
                </a:lnTo>
                <a:lnTo>
                  <a:pt x="2077155" y="1794933"/>
                </a:lnTo>
                <a:lnTo>
                  <a:pt x="2077155" y="3081866"/>
                </a:lnTo>
                <a:lnTo>
                  <a:pt x="0" y="3081866"/>
                </a:lnTo>
                <a:close/>
              </a:path>
            </a:pathLst>
          </a:custGeom>
          <a:solidFill>
            <a:srgbClr val="FF7467">
              <a:alpha val="80000"/>
            </a:srgb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Rectangle 8"/>
          <p:cNvSpPr/>
          <p:nvPr/>
        </p:nvSpPr>
        <p:spPr>
          <a:xfrm>
            <a:off x="6095998" y="1569156"/>
            <a:ext cx="6096002" cy="3081866"/>
          </a:xfrm>
          <a:prstGeom prst="rect">
            <a:avLst/>
          </a:prstGeom>
          <a:blipFill>
            <a:blip r:embed="rId3"/>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6095997" y="1569156"/>
            <a:ext cx="2286000" cy="3081866"/>
          </a:xfrm>
          <a:custGeom>
            <a:avLst/>
            <a:gdLst>
              <a:gd name="connsiteX0" fmla="*/ 0 w 2494844"/>
              <a:gd name="connsiteY0" fmla="*/ 0 h 3081866"/>
              <a:gd name="connsiteX1" fmla="*/ 2077155 w 2494844"/>
              <a:gd name="connsiteY1" fmla="*/ 0 h 3081866"/>
              <a:gd name="connsiteX2" fmla="*/ 2077155 w 2494844"/>
              <a:gd name="connsiteY2" fmla="*/ 1286934 h 3081866"/>
              <a:gd name="connsiteX3" fmla="*/ 2494844 w 2494844"/>
              <a:gd name="connsiteY3" fmla="*/ 1540934 h 3081866"/>
              <a:gd name="connsiteX4" fmla="*/ 2077155 w 2494844"/>
              <a:gd name="connsiteY4" fmla="*/ 1794933 h 3081866"/>
              <a:gd name="connsiteX5" fmla="*/ 2077155 w 2494844"/>
              <a:gd name="connsiteY5" fmla="*/ 3081866 h 3081866"/>
              <a:gd name="connsiteX6" fmla="*/ 0 w 2494844"/>
              <a:gd name="connsiteY6" fmla="*/ 3081866 h 30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844" h="3081866">
                <a:moveTo>
                  <a:pt x="0" y="0"/>
                </a:moveTo>
                <a:lnTo>
                  <a:pt x="2077155" y="0"/>
                </a:lnTo>
                <a:lnTo>
                  <a:pt x="2077155" y="1286934"/>
                </a:lnTo>
                <a:lnTo>
                  <a:pt x="2494844" y="1540934"/>
                </a:lnTo>
                <a:lnTo>
                  <a:pt x="2077155" y="1794933"/>
                </a:lnTo>
                <a:lnTo>
                  <a:pt x="2077155" y="3081866"/>
                </a:lnTo>
                <a:lnTo>
                  <a:pt x="0" y="3081866"/>
                </a:lnTo>
                <a:close/>
              </a:path>
            </a:pathLst>
          </a:custGeom>
          <a:solidFill>
            <a:srgbClr val="4CC8EC">
              <a:alpha val="80000"/>
            </a:srgb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18440" y="5062390"/>
            <a:ext cx="10555111"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19" name="Group 72"/>
          <p:cNvGrpSpPr/>
          <p:nvPr/>
        </p:nvGrpSpPr>
        <p:grpSpPr>
          <a:xfrm>
            <a:off x="4321664" y="2090243"/>
            <a:ext cx="1482803" cy="1519364"/>
            <a:chOff x="5776018" y="1498314"/>
            <a:chExt cx="1112102" cy="1139523"/>
          </a:xfrm>
        </p:grpSpPr>
        <p:sp>
          <p:nvSpPr>
            <p:cNvPr id="20" name="Text Placeholder 3"/>
            <p:cNvSpPr txBox="1">
              <a:spLocks/>
            </p:cNvSpPr>
            <p:nvPr/>
          </p:nvSpPr>
          <p:spPr>
            <a:xfrm>
              <a:off x="5898056" y="1498314"/>
              <a:ext cx="868026" cy="406265"/>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endParaRPr lang="en-US" sz="1600" b="1" dirty="0">
                <a:solidFill>
                  <a:schemeClr val="bg1"/>
                </a:solidFill>
                <a:latin typeface="Candara" panose="020E0502030303020204" pitchFamily="34" charset="0"/>
              </a:endParaRPr>
            </a:p>
          </p:txBody>
        </p:sp>
        <p:sp>
          <p:nvSpPr>
            <p:cNvPr id="21"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22" name="Group 72"/>
          <p:cNvGrpSpPr/>
          <p:nvPr/>
        </p:nvGrpSpPr>
        <p:grpSpPr>
          <a:xfrm>
            <a:off x="6272954" y="2094552"/>
            <a:ext cx="1482803" cy="1519364"/>
            <a:chOff x="5776018" y="1498314"/>
            <a:chExt cx="1112102" cy="1139523"/>
          </a:xfrm>
        </p:grpSpPr>
        <p:sp>
          <p:nvSpPr>
            <p:cNvPr id="23" name="Text Placeholder 3"/>
            <p:cNvSpPr txBox="1">
              <a:spLocks/>
            </p:cNvSpPr>
            <p:nvPr/>
          </p:nvSpPr>
          <p:spPr>
            <a:xfrm>
              <a:off x="5898056" y="1498314"/>
              <a:ext cx="868026" cy="406265"/>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endParaRPr lang="en-US" sz="1600" b="1" dirty="0">
                <a:solidFill>
                  <a:schemeClr val="bg1"/>
                </a:solidFill>
                <a:latin typeface="Candara" panose="020E0502030303020204" pitchFamily="34" charset="0"/>
              </a:endParaRPr>
            </a:p>
          </p:txBody>
        </p:sp>
        <p:sp>
          <p:nvSpPr>
            <p:cNvPr id="24"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pic>
        <p:nvPicPr>
          <p:cNvPr id="16" name="Picture 1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65372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right)">
                                      <p:cBhvr>
                                        <p:cTn id="15" dur="500"/>
                                        <p:tgtEl>
                                          <p:spTgt spid="25"/>
                                        </p:tgtEl>
                                      </p:cBhvr>
                                    </p:animEffect>
                                  </p:childTnLst>
                                </p:cTn>
                              </p:par>
                            </p:childTnLst>
                          </p:cTn>
                        </p:par>
                        <p:par>
                          <p:cTn id="16" fill="hold">
                            <p:stCondLst>
                              <p:cond delay="1750"/>
                            </p:stCondLst>
                            <p:childTnLst>
                              <p:par>
                                <p:cTn id="17" presetID="53"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ppt_w</p:attrName>
                                        </p:attrNameLst>
                                      </p:cBhvr>
                                      <p:tavLst>
                                        <p:tav tm="0">
                                          <p:val>
                                            <p:fltVal val="0"/>
                                          </p:val>
                                        </p:tav>
                                        <p:tav tm="100000">
                                          <p:val>
                                            <p:strVal val="#ppt_w"/>
                                          </p:val>
                                        </p:tav>
                                      </p:tavLst>
                                    </p:anim>
                                    <p:anim calcmode="lin" valueType="num">
                                      <p:cBhvr>
                                        <p:cTn id="20" dur="500" fill="hold"/>
                                        <p:tgtEl>
                                          <p:spTgt spid="19"/>
                                        </p:tgtEl>
                                        <p:attrNameLst>
                                          <p:attrName>ppt_h</p:attrName>
                                        </p:attrNameLst>
                                      </p:cBhvr>
                                      <p:tavLst>
                                        <p:tav tm="0">
                                          <p:val>
                                            <p:fltVal val="0"/>
                                          </p:val>
                                        </p:tav>
                                        <p:tav tm="100000">
                                          <p:val>
                                            <p:strVal val="#ppt_h"/>
                                          </p:val>
                                        </p:tav>
                                      </p:tavLst>
                                    </p:anim>
                                    <p:animEffect transition="in" filter="fade">
                                      <p:cBhvr>
                                        <p:cTn id="21" dur="500"/>
                                        <p:tgtEl>
                                          <p:spTgt spid="19"/>
                                        </p:tgtEl>
                                      </p:cBhvr>
                                    </p:animEffect>
                                  </p:childTnLst>
                                </p:cTn>
                              </p:par>
                            </p:childTnLst>
                          </p:cTn>
                        </p:par>
                        <p:par>
                          <p:cTn id="22" fill="hold">
                            <p:stCondLst>
                              <p:cond delay="2250"/>
                            </p:stCondLst>
                            <p:childTnLst>
                              <p:par>
                                <p:cTn id="23" presetID="22" presetClass="entr" presetSubtype="2"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right)">
                                      <p:cBhvr>
                                        <p:cTn id="25" dur="500"/>
                                        <p:tgtEl>
                                          <p:spTgt spid="9"/>
                                        </p:tgtEl>
                                      </p:cBhvr>
                                    </p:animEffect>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childTnLst>
                          </p:cTn>
                        </p:par>
                        <p:par>
                          <p:cTn id="30" fill="hold">
                            <p:stCondLst>
                              <p:cond delay="3250"/>
                            </p:stCondLst>
                            <p:childTnLst>
                              <p:par>
                                <p:cTn id="31" presetID="53" presetClass="entr" presetSubtype="0"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p:cTn id="33" dur="500" fill="hold"/>
                                        <p:tgtEl>
                                          <p:spTgt spid="22"/>
                                        </p:tgtEl>
                                        <p:attrNameLst>
                                          <p:attrName>ppt_w</p:attrName>
                                        </p:attrNameLst>
                                      </p:cBhvr>
                                      <p:tavLst>
                                        <p:tav tm="0">
                                          <p:val>
                                            <p:fltVal val="0"/>
                                          </p:val>
                                        </p:tav>
                                        <p:tav tm="100000">
                                          <p:val>
                                            <p:strVal val="#ppt_w"/>
                                          </p:val>
                                        </p:tav>
                                      </p:tavLst>
                                    </p:anim>
                                    <p:anim calcmode="lin" valueType="num">
                                      <p:cBhvr>
                                        <p:cTn id="34" dur="500" fill="hold"/>
                                        <p:tgtEl>
                                          <p:spTgt spid="22"/>
                                        </p:tgtEl>
                                        <p:attrNameLst>
                                          <p:attrName>ppt_h</p:attrName>
                                        </p:attrNameLst>
                                      </p:cBhvr>
                                      <p:tavLst>
                                        <p:tav tm="0">
                                          <p:val>
                                            <p:fltVal val="0"/>
                                          </p:val>
                                        </p:tav>
                                        <p:tav tm="100000">
                                          <p:val>
                                            <p:strVal val="#ppt_h"/>
                                          </p:val>
                                        </p:tav>
                                      </p:tavLst>
                                    </p:anim>
                                    <p:animEffect transition="in" filter="fade">
                                      <p:cBhvr>
                                        <p:cTn id="35" dur="500"/>
                                        <p:tgtEl>
                                          <p:spTgt spid="22"/>
                                        </p:tgtEl>
                                      </p:cBhvr>
                                    </p:animEffect>
                                  </p:childTnLst>
                                </p:cTn>
                              </p:par>
                            </p:childTnLst>
                          </p:cTn>
                        </p:par>
                        <p:par>
                          <p:cTn id="36" fill="hold">
                            <p:stCondLst>
                              <p:cond delay="3750"/>
                            </p:stCondLst>
                            <p:childTnLst>
                              <p:par>
                                <p:cTn id="37" presetID="22" presetClass="entr" presetSubtype="1"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up)">
                                      <p:cBhvr>
                                        <p:cTn id="3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9" grpId="0" animBg="1"/>
      <p:bldP spid="14"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1280</TotalTime>
  <Words>1226</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221</cp:revision>
  <dcterms:created xsi:type="dcterms:W3CDTF">2016-09-28T22:08:47Z</dcterms:created>
  <dcterms:modified xsi:type="dcterms:W3CDTF">2016-10-05T20:09:44Z</dcterms:modified>
</cp:coreProperties>
</file>