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83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CE8E40"/>
              </a:gs>
              <a:gs pos="53000">
                <a:srgbClr val="E04621"/>
              </a:gs>
              <a:gs pos="90000">
                <a:srgbClr val="BF25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b="1" dirty="0">
                <a:solidFill>
                  <a:srgbClr val="CE8E40"/>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b="1" dirty="0">
                <a:solidFill>
                  <a:srgbClr val="E04621"/>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b="1" dirty="0">
                <a:solidFill>
                  <a:srgbClr val="BF2500"/>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3AC4131E-5187-406E-911E-746CBC0617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2019-06-23T18:44:11Z</dcterms:modified>
</cp:coreProperties>
</file>