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470" r:id="rId2"/>
    <p:sldId id="25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A0A12"/>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198" autoAdjust="0"/>
    <p:restoredTop sz="94660"/>
  </p:normalViewPr>
  <p:slideViewPr>
    <p:cSldViewPr snapToGrid="0">
      <p:cViewPr varScale="1">
        <p:scale>
          <a:sx n="87" d="100"/>
          <a:sy n="87" d="100"/>
        </p:scale>
        <p:origin x="120" y="4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6/23/2019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388393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6/23/2019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6/23/2019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6/23/2019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6/23/2019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6/23/2019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6/23/2019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6/23/2019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image" Target="../media/image1.jpg"/><Relationship Id="rId1" Type="http://schemas.openxmlformats.org/officeDocument/2006/relationships/slideLayout" Target="../slideLayouts/slideLayout13.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Freeform: Shape 9">
            <a:extLst>
              <a:ext uri="{FF2B5EF4-FFF2-40B4-BE49-F238E27FC236}">
                <a16:creationId xmlns:a16="http://schemas.microsoft.com/office/drawing/2014/main" id="{FB2CE470-4072-4513-8050-7E45643935C8}"/>
              </a:ext>
            </a:extLst>
          </p:cNvPr>
          <p:cNvSpPr/>
          <p:nvPr/>
        </p:nvSpPr>
        <p:spPr>
          <a:xfrm>
            <a:off x="3471017" y="0"/>
            <a:ext cx="8715654" cy="6858000"/>
          </a:xfrm>
          <a:custGeom>
            <a:avLst/>
            <a:gdLst>
              <a:gd name="connsiteX0" fmla="*/ 0 w 8715654"/>
              <a:gd name="connsiteY0" fmla="*/ 0 h 6858000"/>
              <a:gd name="connsiteX1" fmla="*/ 8715654 w 8715654"/>
              <a:gd name="connsiteY1" fmla="*/ 0 h 6858000"/>
              <a:gd name="connsiteX2" fmla="*/ 8715654 w 8715654"/>
              <a:gd name="connsiteY2" fmla="*/ 6858000 h 6858000"/>
              <a:gd name="connsiteX3" fmla="*/ 7191235 w 8715654"/>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8715654" h="6858000">
                <a:moveTo>
                  <a:pt x="0" y="0"/>
                </a:moveTo>
                <a:lnTo>
                  <a:pt x="8715654" y="0"/>
                </a:lnTo>
                <a:lnTo>
                  <a:pt x="8715654" y="6858000"/>
                </a:lnTo>
                <a:lnTo>
                  <a:pt x="7191235" y="6858000"/>
                </a:lnTo>
                <a:close/>
              </a:path>
            </a:pathLst>
          </a:custGeom>
          <a:blipFill dpi="0" rotWithShape="1">
            <a:blip r:embed="rId2"/>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Freeform: Shape 12">
            <a:extLst>
              <a:ext uri="{FF2B5EF4-FFF2-40B4-BE49-F238E27FC236}">
                <a16:creationId xmlns:a16="http://schemas.microsoft.com/office/drawing/2014/main" id="{BCC0FA06-8150-49BC-963B-89DE0C7CA696}"/>
              </a:ext>
            </a:extLst>
          </p:cNvPr>
          <p:cNvSpPr/>
          <p:nvPr/>
        </p:nvSpPr>
        <p:spPr>
          <a:xfrm rot="2618475">
            <a:off x="1280160" y="3090673"/>
            <a:ext cx="10669476" cy="685800"/>
          </a:xfrm>
          <a:custGeom>
            <a:avLst/>
            <a:gdLst>
              <a:gd name="connsiteX0" fmla="*/ 0 w 10669476"/>
              <a:gd name="connsiteY0" fmla="*/ 685800 h 685800"/>
              <a:gd name="connsiteX1" fmla="*/ 719123 w 10669476"/>
              <a:gd name="connsiteY1" fmla="*/ 0 h 685800"/>
              <a:gd name="connsiteX2" fmla="*/ 10669476 w 10669476"/>
              <a:gd name="connsiteY2" fmla="*/ 0 h 685800"/>
              <a:gd name="connsiteX3" fmla="*/ 9950352 w 10669476"/>
              <a:gd name="connsiteY3" fmla="*/ 685800 h 685800"/>
            </a:gdLst>
            <a:ahLst/>
            <a:cxnLst>
              <a:cxn ang="0">
                <a:pos x="connsiteX0" y="connsiteY0"/>
              </a:cxn>
              <a:cxn ang="0">
                <a:pos x="connsiteX1" y="connsiteY1"/>
              </a:cxn>
              <a:cxn ang="0">
                <a:pos x="connsiteX2" y="connsiteY2"/>
              </a:cxn>
              <a:cxn ang="0">
                <a:pos x="connsiteX3" y="connsiteY3"/>
              </a:cxn>
            </a:cxnLst>
            <a:rect l="l" t="t" r="r" b="b"/>
            <a:pathLst>
              <a:path w="10669476" h="685800">
                <a:moveTo>
                  <a:pt x="0" y="685800"/>
                </a:moveTo>
                <a:lnTo>
                  <a:pt x="719123" y="0"/>
                </a:lnTo>
                <a:lnTo>
                  <a:pt x="10669476" y="0"/>
                </a:lnTo>
                <a:lnTo>
                  <a:pt x="9950352" y="685800"/>
                </a:lnTo>
                <a:close/>
              </a:path>
            </a:pathLst>
          </a:custGeom>
          <a:gradFill flip="none" rotWithShape="1">
            <a:gsLst>
              <a:gs pos="10000">
                <a:srgbClr val="CE8E40"/>
              </a:gs>
              <a:gs pos="53000">
                <a:srgbClr val="E04621"/>
              </a:gs>
              <a:gs pos="90000">
                <a:srgbClr val="BF2500"/>
              </a:gs>
            </a:gsLst>
            <a:lin ang="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TextBox 13">
            <a:extLst>
              <a:ext uri="{FF2B5EF4-FFF2-40B4-BE49-F238E27FC236}">
                <a16:creationId xmlns:a16="http://schemas.microsoft.com/office/drawing/2014/main" id="{9171BB4B-E3AA-4F6E-8C77-A8F7A1B1678D}"/>
              </a:ext>
            </a:extLst>
          </p:cNvPr>
          <p:cNvSpPr txBox="1"/>
          <p:nvPr/>
        </p:nvSpPr>
        <p:spPr>
          <a:xfrm>
            <a:off x="457200" y="1008440"/>
            <a:ext cx="3715188" cy="2954655"/>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sz="1400" dirty="0">
                <a:solidFill>
                  <a:schemeClr val="bg1"/>
                </a:solidFill>
                <a:latin typeface="Candara" panose="020E0502030303020204" pitchFamily="34" charset="0"/>
              </a:rPr>
              <a:t>Lorem ipsum dolor sit amet, consectetur adipiscing elit, sed do eiusmod tempor incididunt ut labore et dolore magna aliqua. </a:t>
            </a:r>
          </a:p>
          <a:p>
            <a:endParaRPr lang="en-US" sz="800" dirty="0">
              <a:solidFill>
                <a:schemeClr val="bg1"/>
              </a:solidFill>
              <a:latin typeface="Candara" panose="020E0502030303020204" pitchFamily="34" charset="0"/>
            </a:endParaRPr>
          </a:p>
          <a:p>
            <a:r>
              <a:rPr lang="en-US" sz="1400" dirty="0">
                <a:solidFill>
                  <a:schemeClr val="bg1"/>
                </a:solidFill>
                <a:latin typeface="Candara" panose="020E0502030303020204" pitchFamily="34" charset="0"/>
              </a:rPr>
              <a:t>Lorem ipsum dolor sit amet, consectetur adipiscing elit, sed do eiusmod tempor incididunt ut labore et dolore magna aliqua.</a:t>
            </a:r>
          </a:p>
        </p:txBody>
      </p:sp>
      <p:sp>
        <p:nvSpPr>
          <p:cNvPr id="16" name="TextBox 15">
            <a:extLst>
              <a:ext uri="{FF2B5EF4-FFF2-40B4-BE49-F238E27FC236}">
                <a16:creationId xmlns:a16="http://schemas.microsoft.com/office/drawing/2014/main" id="{78380FF2-0D70-4F1E-AFDB-77130638CA40}"/>
              </a:ext>
            </a:extLst>
          </p:cNvPr>
          <p:cNvSpPr txBox="1"/>
          <p:nvPr/>
        </p:nvSpPr>
        <p:spPr>
          <a:xfrm>
            <a:off x="640080" y="4619224"/>
            <a:ext cx="1676400" cy="1620893"/>
          </a:xfrm>
          <a:prstGeom prst="rect">
            <a:avLst/>
          </a:prstGeom>
          <a:noFill/>
        </p:spPr>
        <p:txBody>
          <a:bodyPr wrap="square" lIns="0" tIns="0" rIns="0" bIns="0" rtlCol="0" anchor="t">
            <a:spAutoFit/>
          </a:bodyPr>
          <a:lstStyle/>
          <a:p>
            <a:pPr algn="ctr"/>
            <a:r>
              <a:rPr lang="en-US" sz="2400" b="1" dirty="0">
                <a:solidFill>
                  <a:schemeClr val="bg1"/>
                </a:solidFill>
                <a:latin typeface="Candara" panose="020E0502030303020204" pitchFamily="34" charset="0"/>
              </a:rPr>
              <a:t>33%</a:t>
            </a:r>
          </a:p>
          <a:p>
            <a:pPr algn="ctr"/>
            <a:r>
              <a:rPr lang="en-US" sz="1600" b="1" dirty="0">
                <a:solidFill>
                  <a:srgbClr val="CE8E40"/>
                </a:solidFill>
                <a:latin typeface="Candara" panose="020E0502030303020204" pitchFamily="34" charset="0"/>
              </a:rPr>
              <a:t>Lorem Ipsum</a:t>
            </a:r>
          </a:p>
          <a:p>
            <a:pPr algn="ctr"/>
            <a:r>
              <a:rPr lang="en-US" sz="1300" dirty="0">
                <a:solidFill>
                  <a:schemeClr val="bg1"/>
                </a:solidFill>
                <a:latin typeface="Candara" panose="020E0502030303020204" pitchFamily="34" charset="0"/>
              </a:rPr>
              <a:t>Lorem ipsum dolor sit amet, consectetur adipiscing elit, sed do eiusmod tempor.</a:t>
            </a:r>
          </a:p>
          <a:p>
            <a:pPr algn="ctr"/>
            <a:endParaRPr lang="en-US" sz="1333" b="1" dirty="0">
              <a:solidFill>
                <a:schemeClr val="bg1">
                  <a:lumMod val="95000"/>
                </a:schemeClr>
              </a:solidFill>
              <a:latin typeface="Candara" panose="020E0502030303020204" pitchFamily="34" charset="0"/>
            </a:endParaRPr>
          </a:p>
        </p:txBody>
      </p:sp>
      <p:sp>
        <p:nvSpPr>
          <p:cNvPr id="19" name="TextBox 18">
            <a:extLst>
              <a:ext uri="{FF2B5EF4-FFF2-40B4-BE49-F238E27FC236}">
                <a16:creationId xmlns:a16="http://schemas.microsoft.com/office/drawing/2014/main" id="{20D6C8AC-4131-4641-899E-2E48D4FDACB4}"/>
              </a:ext>
            </a:extLst>
          </p:cNvPr>
          <p:cNvSpPr txBox="1"/>
          <p:nvPr/>
        </p:nvSpPr>
        <p:spPr>
          <a:xfrm>
            <a:off x="2743200" y="4618316"/>
            <a:ext cx="1676400" cy="1620893"/>
          </a:xfrm>
          <a:prstGeom prst="rect">
            <a:avLst/>
          </a:prstGeom>
          <a:noFill/>
        </p:spPr>
        <p:txBody>
          <a:bodyPr wrap="square" lIns="0" tIns="0" rIns="0" bIns="0" rtlCol="0" anchor="t">
            <a:spAutoFit/>
          </a:bodyPr>
          <a:lstStyle/>
          <a:p>
            <a:pPr algn="ctr"/>
            <a:r>
              <a:rPr lang="en-US" sz="2400" b="1" dirty="0">
                <a:solidFill>
                  <a:schemeClr val="bg1"/>
                </a:solidFill>
                <a:latin typeface="Candara" panose="020E0502030303020204" pitchFamily="34" charset="0"/>
              </a:rPr>
              <a:t>33%</a:t>
            </a:r>
          </a:p>
          <a:p>
            <a:pPr algn="ctr"/>
            <a:r>
              <a:rPr lang="en-US" sz="1600" b="1" dirty="0">
                <a:solidFill>
                  <a:srgbClr val="E04621"/>
                </a:solidFill>
                <a:latin typeface="Candara" panose="020E0502030303020204" pitchFamily="34" charset="0"/>
              </a:rPr>
              <a:t>Lorem Ipsum</a:t>
            </a:r>
          </a:p>
          <a:p>
            <a:pPr algn="ctr"/>
            <a:r>
              <a:rPr lang="en-US" sz="1300" dirty="0">
                <a:solidFill>
                  <a:schemeClr val="bg1"/>
                </a:solidFill>
                <a:latin typeface="Candara" panose="020E0502030303020204" pitchFamily="34" charset="0"/>
              </a:rPr>
              <a:t>Lorem ipsum dolor sit amet, consectetur adipiscing elit, sed do eiusmod tempor.</a:t>
            </a:r>
          </a:p>
          <a:p>
            <a:pPr algn="ctr"/>
            <a:endParaRPr lang="en-US" sz="1333" b="1" dirty="0">
              <a:solidFill>
                <a:schemeClr val="bg1">
                  <a:lumMod val="95000"/>
                </a:schemeClr>
              </a:solidFill>
              <a:latin typeface="Candara" panose="020E0502030303020204" pitchFamily="34" charset="0"/>
            </a:endParaRPr>
          </a:p>
        </p:txBody>
      </p:sp>
      <p:sp>
        <p:nvSpPr>
          <p:cNvPr id="22" name="TextBox 21">
            <a:extLst>
              <a:ext uri="{FF2B5EF4-FFF2-40B4-BE49-F238E27FC236}">
                <a16:creationId xmlns:a16="http://schemas.microsoft.com/office/drawing/2014/main" id="{2F6D2056-0BC0-451E-98D9-F6F6402A3F4E}"/>
              </a:ext>
            </a:extLst>
          </p:cNvPr>
          <p:cNvSpPr txBox="1"/>
          <p:nvPr/>
        </p:nvSpPr>
        <p:spPr>
          <a:xfrm>
            <a:off x="4846320" y="4618316"/>
            <a:ext cx="1676400" cy="1620893"/>
          </a:xfrm>
          <a:prstGeom prst="rect">
            <a:avLst/>
          </a:prstGeom>
          <a:noFill/>
        </p:spPr>
        <p:txBody>
          <a:bodyPr wrap="square" lIns="0" tIns="0" rIns="0" bIns="0" rtlCol="0" anchor="t">
            <a:spAutoFit/>
          </a:bodyPr>
          <a:lstStyle/>
          <a:p>
            <a:pPr algn="ctr"/>
            <a:r>
              <a:rPr lang="en-US" sz="2400" b="1" dirty="0">
                <a:solidFill>
                  <a:schemeClr val="bg1"/>
                </a:solidFill>
                <a:latin typeface="Candara" panose="020E0502030303020204" pitchFamily="34" charset="0"/>
              </a:rPr>
              <a:t>33%</a:t>
            </a:r>
          </a:p>
          <a:p>
            <a:pPr algn="ctr"/>
            <a:r>
              <a:rPr lang="en-US" sz="1600" b="1" dirty="0">
                <a:solidFill>
                  <a:srgbClr val="BF2500"/>
                </a:solidFill>
                <a:latin typeface="Candara" panose="020E0502030303020204" pitchFamily="34" charset="0"/>
              </a:rPr>
              <a:t>Lorem Ipsum</a:t>
            </a:r>
          </a:p>
          <a:p>
            <a:pPr algn="ctr"/>
            <a:r>
              <a:rPr lang="en-US" sz="1300" dirty="0">
                <a:solidFill>
                  <a:schemeClr val="bg1"/>
                </a:solidFill>
                <a:latin typeface="Candara" panose="020E0502030303020204" pitchFamily="34" charset="0"/>
              </a:rPr>
              <a:t>Lorem ipsum dolor sit amet, consectetur adipiscing elit, sed do eiusmod tempor.</a:t>
            </a:r>
          </a:p>
          <a:p>
            <a:pPr algn="ctr"/>
            <a:endParaRPr lang="en-US" sz="1333" b="1" dirty="0">
              <a:solidFill>
                <a:schemeClr val="bg1">
                  <a:lumMod val="95000"/>
                </a:schemeClr>
              </a:solidFill>
              <a:latin typeface="Candara" panose="020E0502030303020204" pitchFamily="34" charset="0"/>
            </a:endParaRPr>
          </a:p>
        </p:txBody>
      </p:sp>
      <p:pic>
        <p:nvPicPr>
          <p:cNvPr id="8" name="Picture 7">
            <a:hlinkClick r:id="rId3"/>
            <a:extLst>
              <a:ext uri="{FF2B5EF4-FFF2-40B4-BE49-F238E27FC236}">
                <a16:creationId xmlns:a16="http://schemas.microsoft.com/office/drawing/2014/main" id="{3AC4131E-5187-406E-911E-746CBC061777}"/>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22096994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wipe(left)">
                                      <p:cBhvr>
                                        <p:cTn id="7" dur="1000"/>
                                        <p:tgtEl>
                                          <p:spTgt spid="14"/>
                                        </p:tgtEl>
                                      </p:cBhvr>
                                    </p:animEffect>
                                  </p:childTnLst>
                                </p:cTn>
                              </p:par>
                            </p:childTnLst>
                          </p:cTn>
                        </p:par>
                        <p:par>
                          <p:cTn id="8" fill="hold">
                            <p:stCondLst>
                              <p:cond delay="1000"/>
                            </p:stCondLst>
                            <p:childTnLst>
                              <p:par>
                                <p:cTn id="9" presetID="22" presetClass="entr" presetSubtype="8" fill="hold" grpId="0" nodeType="afterEffect">
                                  <p:stCondLst>
                                    <p:cond delay="0"/>
                                  </p:stCondLst>
                                  <p:childTnLst>
                                    <p:set>
                                      <p:cBhvr>
                                        <p:cTn id="10" dur="1" fill="hold">
                                          <p:stCondLst>
                                            <p:cond delay="0"/>
                                          </p:stCondLst>
                                        </p:cTn>
                                        <p:tgtEl>
                                          <p:spTgt spid="10"/>
                                        </p:tgtEl>
                                        <p:attrNameLst>
                                          <p:attrName>style.visibility</p:attrName>
                                        </p:attrNameLst>
                                      </p:cBhvr>
                                      <p:to>
                                        <p:strVal val="visible"/>
                                      </p:to>
                                    </p:set>
                                    <p:animEffect transition="in" filter="wipe(left)">
                                      <p:cBhvr>
                                        <p:cTn id="11" dur="500"/>
                                        <p:tgtEl>
                                          <p:spTgt spid="10"/>
                                        </p:tgtEl>
                                      </p:cBhvr>
                                    </p:animEffect>
                                  </p:childTnLst>
                                </p:cTn>
                              </p:par>
                              <p:par>
                                <p:cTn id="12" presetID="22" presetClass="entr" presetSubtype="8" fill="hold" grpId="0" nodeType="withEffect">
                                  <p:stCondLst>
                                    <p:cond delay="0"/>
                                  </p:stCondLst>
                                  <p:childTnLst>
                                    <p:set>
                                      <p:cBhvr>
                                        <p:cTn id="13" dur="1" fill="hold">
                                          <p:stCondLst>
                                            <p:cond delay="0"/>
                                          </p:stCondLst>
                                        </p:cTn>
                                        <p:tgtEl>
                                          <p:spTgt spid="13"/>
                                        </p:tgtEl>
                                        <p:attrNameLst>
                                          <p:attrName>style.visibility</p:attrName>
                                        </p:attrNameLst>
                                      </p:cBhvr>
                                      <p:to>
                                        <p:strVal val="visible"/>
                                      </p:to>
                                    </p:set>
                                    <p:animEffect transition="in" filter="wipe(left)">
                                      <p:cBhvr>
                                        <p:cTn id="14" dur="500"/>
                                        <p:tgtEl>
                                          <p:spTgt spid="13"/>
                                        </p:tgtEl>
                                      </p:cBhvr>
                                    </p:animEffect>
                                  </p:childTnLst>
                                </p:cTn>
                              </p:par>
                            </p:childTnLst>
                          </p:cTn>
                        </p:par>
                        <p:par>
                          <p:cTn id="15" fill="hold">
                            <p:stCondLst>
                              <p:cond delay="1500"/>
                            </p:stCondLst>
                            <p:childTnLst>
                              <p:par>
                                <p:cTn id="16" presetID="37" presetClass="entr" presetSubtype="0" fill="hold" grpId="0" nodeType="afterEffect">
                                  <p:stCondLst>
                                    <p:cond delay="0"/>
                                  </p:stCondLst>
                                  <p:childTnLst>
                                    <p:set>
                                      <p:cBhvr>
                                        <p:cTn id="17" dur="1" fill="hold">
                                          <p:stCondLst>
                                            <p:cond delay="0"/>
                                          </p:stCondLst>
                                        </p:cTn>
                                        <p:tgtEl>
                                          <p:spTgt spid="16"/>
                                        </p:tgtEl>
                                        <p:attrNameLst>
                                          <p:attrName>style.visibility</p:attrName>
                                        </p:attrNameLst>
                                      </p:cBhvr>
                                      <p:to>
                                        <p:strVal val="visible"/>
                                      </p:to>
                                    </p:set>
                                    <p:animEffect transition="in" filter="fade">
                                      <p:cBhvr>
                                        <p:cTn id="18" dur="1000"/>
                                        <p:tgtEl>
                                          <p:spTgt spid="16"/>
                                        </p:tgtEl>
                                      </p:cBhvr>
                                    </p:animEffect>
                                    <p:anim calcmode="lin" valueType="num">
                                      <p:cBhvr>
                                        <p:cTn id="19" dur="1000" fill="hold"/>
                                        <p:tgtEl>
                                          <p:spTgt spid="16"/>
                                        </p:tgtEl>
                                        <p:attrNameLst>
                                          <p:attrName>ppt_x</p:attrName>
                                        </p:attrNameLst>
                                      </p:cBhvr>
                                      <p:tavLst>
                                        <p:tav tm="0">
                                          <p:val>
                                            <p:strVal val="#ppt_x"/>
                                          </p:val>
                                        </p:tav>
                                        <p:tav tm="100000">
                                          <p:val>
                                            <p:strVal val="#ppt_x"/>
                                          </p:val>
                                        </p:tav>
                                      </p:tavLst>
                                    </p:anim>
                                    <p:anim calcmode="lin" valueType="num">
                                      <p:cBhvr>
                                        <p:cTn id="20" dur="900" decel="100000" fill="hold"/>
                                        <p:tgtEl>
                                          <p:spTgt spid="16"/>
                                        </p:tgtEl>
                                        <p:attrNameLst>
                                          <p:attrName>ppt_y</p:attrName>
                                        </p:attrNameLst>
                                      </p:cBhvr>
                                      <p:tavLst>
                                        <p:tav tm="0">
                                          <p:val>
                                            <p:strVal val="#ppt_y+1"/>
                                          </p:val>
                                        </p:tav>
                                        <p:tav tm="100000">
                                          <p:val>
                                            <p:strVal val="#ppt_y-.03"/>
                                          </p:val>
                                        </p:tav>
                                      </p:tavLst>
                                    </p:anim>
                                    <p:anim calcmode="lin" valueType="num">
                                      <p:cBhvr>
                                        <p:cTn id="21" dur="100" accel="100000" fill="hold">
                                          <p:stCondLst>
                                            <p:cond delay="900"/>
                                          </p:stCondLst>
                                        </p:cTn>
                                        <p:tgtEl>
                                          <p:spTgt spid="16"/>
                                        </p:tgtEl>
                                        <p:attrNameLst>
                                          <p:attrName>ppt_y</p:attrName>
                                        </p:attrNameLst>
                                      </p:cBhvr>
                                      <p:tavLst>
                                        <p:tav tm="0">
                                          <p:val>
                                            <p:strVal val="#ppt_y-.03"/>
                                          </p:val>
                                        </p:tav>
                                        <p:tav tm="100000">
                                          <p:val>
                                            <p:strVal val="#ppt_y"/>
                                          </p:val>
                                        </p:tav>
                                      </p:tavLst>
                                    </p:anim>
                                  </p:childTnLst>
                                </p:cTn>
                              </p:par>
                            </p:childTnLst>
                          </p:cTn>
                        </p:par>
                        <p:par>
                          <p:cTn id="22" fill="hold">
                            <p:stCondLst>
                              <p:cond delay="2500"/>
                            </p:stCondLst>
                            <p:childTnLst>
                              <p:par>
                                <p:cTn id="23" presetID="37" presetClass="entr" presetSubtype="0" fill="hold" grpId="0" nodeType="afterEffect">
                                  <p:stCondLst>
                                    <p:cond delay="0"/>
                                  </p:stCondLst>
                                  <p:childTnLst>
                                    <p:set>
                                      <p:cBhvr>
                                        <p:cTn id="24" dur="1" fill="hold">
                                          <p:stCondLst>
                                            <p:cond delay="0"/>
                                          </p:stCondLst>
                                        </p:cTn>
                                        <p:tgtEl>
                                          <p:spTgt spid="19"/>
                                        </p:tgtEl>
                                        <p:attrNameLst>
                                          <p:attrName>style.visibility</p:attrName>
                                        </p:attrNameLst>
                                      </p:cBhvr>
                                      <p:to>
                                        <p:strVal val="visible"/>
                                      </p:to>
                                    </p:set>
                                    <p:animEffect transition="in" filter="fade">
                                      <p:cBhvr>
                                        <p:cTn id="25" dur="1000"/>
                                        <p:tgtEl>
                                          <p:spTgt spid="19"/>
                                        </p:tgtEl>
                                      </p:cBhvr>
                                    </p:animEffect>
                                    <p:anim calcmode="lin" valueType="num">
                                      <p:cBhvr>
                                        <p:cTn id="26" dur="1000" fill="hold"/>
                                        <p:tgtEl>
                                          <p:spTgt spid="19"/>
                                        </p:tgtEl>
                                        <p:attrNameLst>
                                          <p:attrName>ppt_x</p:attrName>
                                        </p:attrNameLst>
                                      </p:cBhvr>
                                      <p:tavLst>
                                        <p:tav tm="0">
                                          <p:val>
                                            <p:strVal val="#ppt_x"/>
                                          </p:val>
                                        </p:tav>
                                        <p:tav tm="100000">
                                          <p:val>
                                            <p:strVal val="#ppt_x"/>
                                          </p:val>
                                        </p:tav>
                                      </p:tavLst>
                                    </p:anim>
                                    <p:anim calcmode="lin" valueType="num">
                                      <p:cBhvr>
                                        <p:cTn id="27" dur="900" decel="100000" fill="hold"/>
                                        <p:tgtEl>
                                          <p:spTgt spid="19"/>
                                        </p:tgtEl>
                                        <p:attrNameLst>
                                          <p:attrName>ppt_y</p:attrName>
                                        </p:attrNameLst>
                                      </p:cBhvr>
                                      <p:tavLst>
                                        <p:tav tm="0">
                                          <p:val>
                                            <p:strVal val="#ppt_y+1"/>
                                          </p:val>
                                        </p:tav>
                                        <p:tav tm="100000">
                                          <p:val>
                                            <p:strVal val="#ppt_y-.03"/>
                                          </p:val>
                                        </p:tav>
                                      </p:tavLst>
                                    </p:anim>
                                    <p:anim calcmode="lin" valueType="num">
                                      <p:cBhvr>
                                        <p:cTn id="28" dur="100" accel="100000" fill="hold">
                                          <p:stCondLst>
                                            <p:cond delay="900"/>
                                          </p:stCondLst>
                                        </p:cTn>
                                        <p:tgtEl>
                                          <p:spTgt spid="19"/>
                                        </p:tgtEl>
                                        <p:attrNameLst>
                                          <p:attrName>ppt_y</p:attrName>
                                        </p:attrNameLst>
                                      </p:cBhvr>
                                      <p:tavLst>
                                        <p:tav tm="0">
                                          <p:val>
                                            <p:strVal val="#ppt_y-.03"/>
                                          </p:val>
                                        </p:tav>
                                        <p:tav tm="100000">
                                          <p:val>
                                            <p:strVal val="#ppt_y"/>
                                          </p:val>
                                        </p:tav>
                                      </p:tavLst>
                                    </p:anim>
                                  </p:childTnLst>
                                </p:cTn>
                              </p:par>
                            </p:childTnLst>
                          </p:cTn>
                        </p:par>
                        <p:par>
                          <p:cTn id="29" fill="hold">
                            <p:stCondLst>
                              <p:cond delay="3500"/>
                            </p:stCondLst>
                            <p:childTnLst>
                              <p:par>
                                <p:cTn id="30" presetID="37" presetClass="entr" presetSubtype="0" fill="hold" grpId="0" nodeType="afterEffect">
                                  <p:stCondLst>
                                    <p:cond delay="0"/>
                                  </p:stCondLst>
                                  <p:childTnLst>
                                    <p:set>
                                      <p:cBhvr>
                                        <p:cTn id="31" dur="1" fill="hold">
                                          <p:stCondLst>
                                            <p:cond delay="0"/>
                                          </p:stCondLst>
                                        </p:cTn>
                                        <p:tgtEl>
                                          <p:spTgt spid="22"/>
                                        </p:tgtEl>
                                        <p:attrNameLst>
                                          <p:attrName>style.visibility</p:attrName>
                                        </p:attrNameLst>
                                      </p:cBhvr>
                                      <p:to>
                                        <p:strVal val="visible"/>
                                      </p:to>
                                    </p:set>
                                    <p:animEffect transition="in" filter="fade">
                                      <p:cBhvr>
                                        <p:cTn id="32" dur="1000"/>
                                        <p:tgtEl>
                                          <p:spTgt spid="22"/>
                                        </p:tgtEl>
                                      </p:cBhvr>
                                    </p:animEffect>
                                    <p:anim calcmode="lin" valueType="num">
                                      <p:cBhvr>
                                        <p:cTn id="33" dur="1000" fill="hold"/>
                                        <p:tgtEl>
                                          <p:spTgt spid="22"/>
                                        </p:tgtEl>
                                        <p:attrNameLst>
                                          <p:attrName>ppt_x</p:attrName>
                                        </p:attrNameLst>
                                      </p:cBhvr>
                                      <p:tavLst>
                                        <p:tav tm="0">
                                          <p:val>
                                            <p:strVal val="#ppt_x"/>
                                          </p:val>
                                        </p:tav>
                                        <p:tav tm="100000">
                                          <p:val>
                                            <p:strVal val="#ppt_x"/>
                                          </p:val>
                                        </p:tav>
                                      </p:tavLst>
                                    </p:anim>
                                    <p:anim calcmode="lin" valueType="num">
                                      <p:cBhvr>
                                        <p:cTn id="34" dur="900" decel="100000" fill="hold"/>
                                        <p:tgtEl>
                                          <p:spTgt spid="22"/>
                                        </p:tgtEl>
                                        <p:attrNameLst>
                                          <p:attrName>ppt_y</p:attrName>
                                        </p:attrNameLst>
                                      </p:cBhvr>
                                      <p:tavLst>
                                        <p:tav tm="0">
                                          <p:val>
                                            <p:strVal val="#ppt_y+1"/>
                                          </p:val>
                                        </p:tav>
                                        <p:tav tm="100000">
                                          <p:val>
                                            <p:strVal val="#ppt_y-.03"/>
                                          </p:val>
                                        </p:tav>
                                      </p:tavLst>
                                    </p:anim>
                                    <p:anim calcmode="lin" valueType="num">
                                      <p:cBhvr>
                                        <p:cTn id="35" dur="100" accel="100000" fill="hold">
                                          <p:stCondLst>
                                            <p:cond delay="900"/>
                                          </p:stCondLst>
                                        </p:cTn>
                                        <p:tgtEl>
                                          <p:spTgt spid="22"/>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3" grpId="0" animBg="1"/>
      <p:bldP spid="14" grpId="0"/>
      <p:bldP spid="16" grpId="0"/>
      <p:bldP spid="19" grpId="0"/>
      <p:bldP spid="22"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45</a:t>
            </a:r>
          </a:p>
        </p:txBody>
      </p:sp>
      <p:sp>
        <p:nvSpPr>
          <p:cNvPr id="13" name="Subtitle 2">
            <a:extLst>
              <a:ext uri="{FF2B5EF4-FFF2-40B4-BE49-F238E27FC236}">
                <a16:creationId xmlns:a16="http://schemas.microsoft.com/office/drawing/2014/main" id="{6F677164-4146-4FAE-8FC4-D32D985C6BE0}"/>
              </a:ext>
            </a:extLst>
          </p:cNvPr>
          <p:cNvSpPr>
            <a:spLocks noGrp="1"/>
          </p:cNvSpPr>
          <p:nvPr>
            <p:ph type="subTitle" idx="1"/>
          </p:nvPr>
        </p:nvSpPr>
        <p:spPr>
          <a:xfrm>
            <a:off x="1524000" y="3602038"/>
            <a:ext cx="9144000" cy="1655762"/>
          </a:xfrm>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pic>
        <p:nvPicPr>
          <p:cNvPr id="14" name="Picture 13">
            <a:hlinkClick r:id="rId2"/>
            <a:extLst>
              <a:ext uri="{FF2B5EF4-FFF2-40B4-BE49-F238E27FC236}">
                <a16:creationId xmlns:a16="http://schemas.microsoft.com/office/drawing/2014/main" id="{178565D8-52A9-421D-8ABD-88D60709118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grpSp>
        <p:nvGrpSpPr>
          <p:cNvPr id="15" name="Group 14">
            <a:extLst>
              <a:ext uri="{FF2B5EF4-FFF2-40B4-BE49-F238E27FC236}">
                <a16:creationId xmlns:a16="http://schemas.microsoft.com/office/drawing/2014/main" id="{5173CE3C-D1E9-489D-BDD6-A13B8ABFBC59}"/>
              </a:ext>
            </a:extLst>
          </p:cNvPr>
          <p:cNvGrpSpPr>
            <a:grpSpLocks noChangeAspect="1"/>
          </p:cNvGrpSpPr>
          <p:nvPr/>
        </p:nvGrpSpPr>
        <p:grpSpPr>
          <a:xfrm>
            <a:off x="4467159" y="1996123"/>
            <a:ext cx="3257682" cy="640080"/>
            <a:chOff x="2696381" y="6137360"/>
            <a:chExt cx="2377440" cy="467127"/>
          </a:xfrm>
        </p:grpSpPr>
        <p:sp>
          <p:nvSpPr>
            <p:cNvPr id="16" name="Rectangle 15">
              <a:extLst>
                <a:ext uri="{FF2B5EF4-FFF2-40B4-BE49-F238E27FC236}">
                  <a16:creationId xmlns:a16="http://schemas.microsoft.com/office/drawing/2014/main" id="{0B1C352D-B650-4438-A3D2-028C8533088F}"/>
                </a:ext>
              </a:extLst>
            </p:cNvPr>
            <p:cNvSpPr/>
            <p:nvPr userDrawn="1"/>
          </p:nvSpPr>
          <p:spPr>
            <a:xfrm>
              <a:off x="2696381" y="6137360"/>
              <a:ext cx="2377440" cy="457200"/>
            </a:xfrm>
            <a:prstGeom prst="rect">
              <a:avLst/>
            </a:prstGeom>
            <a:solidFill>
              <a:srgbClr val="0A0A12"/>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7" name="Group 16">
              <a:extLst>
                <a:ext uri="{FF2B5EF4-FFF2-40B4-BE49-F238E27FC236}">
                  <a16:creationId xmlns:a16="http://schemas.microsoft.com/office/drawing/2014/main" id="{7BD47E27-00E8-4E25-94BD-E0FFA5758B9F}"/>
                </a:ext>
              </a:extLst>
            </p:cNvPr>
            <p:cNvGrpSpPr/>
            <p:nvPr/>
          </p:nvGrpSpPr>
          <p:grpSpPr>
            <a:xfrm>
              <a:off x="2771745" y="6155754"/>
              <a:ext cx="1490427" cy="414359"/>
              <a:chOff x="2771745" y="6155754"/>
              <a:chExt cx="1490427" cy="414359"/>
            </a:xfrm>
          </p:grpSpPr>
          <p:sp>
            <p:nvSpPr>
              <p:cNvPr id="19" name="Rounded Rectangle 762">
                <a:extLst>
                  <a:ext uri="{FF2B5EF4-FFF2-40B4-BE49-F238E27FC236}">
                    <a16:creationId xmlns:a16="http://schemas.microsoft.com/office/drawing/2014/main" id="{7A9D30F6-4DCC-44C3-9FF9-915BFFCB37F3}"/>
                  </a:ext>
                </a:extLst>
              </p:cNvPr>
              <p:cNvSpPr/>
              <p:nvPr/>
            </p:nvSpPr>
            <p:spPr>
              <a:xfrm>
                <a:off x="2771745" y="6158692"/>
                <a:ext cx="228601" cy="411421"/>
              </a:xfrm>
              <a:prstGeom prst="roundRect">
                <a:avLst/>
              </a:prstGeom>
              <a:solidFill>
                <a:srgbClr val="F8912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763">
                <a:extLst>
                  <a:ext uri="{FF2B5EF4-FFF2-40B4-BE49-F238E27FC236}">
                    <a16:creationId xmlns:a16="http://schemas.microsoft.com/office/drawing/2014/main" id="{105332D3-CAC1-4210-8E81-A64C4B427784}"/>
                  </a:ext>
                </a:extLst>
              </p:cNvPr>
              <p:cNvSpPr/>
              <p:nvPr/>
            </p:nvSpPr>
            <p:spPr>
              <a:xfrm>
                <a:off x="3024326" y="6158633"/>
                <a:ext cx="228601" cy="411421"/>
              </a:xfrm>
              <a:prstGeom prst="roundRect">
                <a:avLst/>
              </a:prstGeom>
              <a:solidFill>
                <a:srgbClr val="CE8E4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1" name="Rounded Rectangle 764">
                <a:extLst>
                  <a:ext uri="{FF2B5EF4-FFF2-40B4-BE49-F238E27FC236}">
                    <a16:creationId xmlns:a16="http://schemas.microsoft.com/office/drawing/2014/main" id="{08B19A6C-BC21-4818-9120-D2B2D7B5BDEB}"/>
                  </a:ext>
                </a:extLst>
              </p:cNvPr>
              <p:cNvSpPr/>
              <p:nvPr/>
            </p:nvSpPr>
            <p:spPr>
              <a:xfrm>
                <a:off x="3274945" y="6158692"/>
                <a:ext cx="228600" cy="411421"/>
              </a:xfrm>
              <a:prstGeom prst="roundRect">
                <a:avLst/>
              </a:prstGeom>
              <a:solidFill>
                <a:srgbClr val="E76C0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2" name="Rounded Rectangle 765">
                <a:extLst>
                  <a:ext uri="{FF2B5EF4-FFF2-40B4-BE49-F238E27FC236}">
                    <a16:creationId xmlns:a16="http://schemas.microsoft.com/office/drawing/2014/main" id="{24C94C06-5BF4-469F-8425-20D16C668CBD}"/>
                  </a:ext>
                </a:extLst>
              </p:cNvPr>
              <p:cNvSpPr/>
              <p:nvPr/>
            </p:nvSpPr>
            <p:spPr>
              <a:xfrm>
                <a:off x="3527551" y="6158633"/>
                <a:ext cx="228600" cy="411421"/>
              </a:xfrm>
              <a:prstGeom prst="roundRect">
                <a:avLst/>
              </a:prstGeom>
              <a:solidFill>
                <a:srgbClr val="E0462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3" name="Rounded Rectangle 766">
                <a:extLst>
                  <a:ext uri="{FF2B5EF4-FFF2-40B4-BE49-F238E27FC236}">
                    <a16:creationId xmlns:a16="http://schemas.microsoft.com/office/drawing/2014/main" id="{35AADF33-4404-472E-ADC2-1F701C9952B5}"/>
                  </a:ext>
                </a:extLst>
              </p:cNvPr>
              <p:cNvSpPr/>
              <p:nvPr/>
            </p:nvSpPr>
            <p:spPr>
              <a:xfrm>
                <a:off x="3780966" y="6155813"/>
                <a:ext cx="228600" cy="411421"/>
              </a:xfrm>
              <a:prstGeom prst="roundRect">
                <a:avLst/>
              </a:prstGeom>
              <a:solidFill>
                <a:srgbClr val="D33914"/>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4" name="Rounded Rectangle 767">
                <a:extLst>
                  <a:ext uri="{FF2B5EF4-FFF2-40B4-BE49-F238E27FC236}">
                    <a16:creationId xmlns:a16="http://schemas.microsoft.com/office/drawing/2014/main" id="{06981E74-F68A-46ED-B7F6-A0020104785A}"/>
                  </a:ext>
                </a:extLst>
              </p:cNvPr>
              <p:cNvSpPr/>
              <p:nvPr/>
            </p:nvSpPr>
            <p:spPr>
              <a:xfrm>
                <a:off x="4033572" y="6155754"/>
                <a:ext cx="228600" cy="411421"/>
              </a:xfrm>
              <a:prstGeom prst="roundRect">
                <a:avLst/>
              </a:prstGeom>
              <a:solidFill>
                <a:srgbClr val="986A6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18" name="TextBox 17">
              <a:extLst>
                <a:ext uri="{FF2B5EF4-FFF2-40B4-BE49-F238E27FC236}">
                  <a16:creationId xmlns:a16="http://schemas.microsoft.com/office/drawing/2014/main" id="{9F3E033C-D28F-4898-89A2-013D923F5E56}"/>
                </a:ext>
              </a:extLst>
            </p:cNvPr>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45</a:t>
              </a:r>
            </a:p>
          </p:txBody>
        </p:sp>
      </p:grpSp>
    </p:spTree>
    <p:extLst>
      <p:ext uri="{BB962C8B-B14F-4D97-AF65-F5344CB8AC3E}">
        <p14:creationId xmlns:p14="http://schemas.microsoft.com/office/powerpoint/2010/main" val="29621545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C00000"/>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2015-2019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1693</TotalTime>
  <Words>1371</Words>
  <Application>Microsoft Office PowerPoint</Application>
  <PresentationFormat>Widescreen</PresentationFormat>
  <Paragraphs>59</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45</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387</cp:revision>
  <dcterms:created xsi:type="dcterms:W3CDTF">2016-09-28T22:08:47Z</dcterms:created>
  <dcterms:modified xsi:type="dcterms:W3CDTF">2019-06-23T18:44:11Z</dcterms:modified>
</cp:coreProperties>
</file>