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F74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rgbClr val="FF7467"/>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rgbClr val="4CC8EC"/>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rgbClr val="F4C956"/>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rgbClr val="57CCC6"/>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rgbClr val="F4C956"/>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rgbClr val="4CC8EC"/>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rgbClr val="57CCC6"/>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18644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219</cp:revision>
  <dcterms:created xsi:type="dcterms:W3CDTF">2016-09-28T22:08:47Z</dcterms:created>
  <dcterms:modified xsi:type="dcterms:W3CDTF">2016-10-05T20:07:27Z</dcterms:modified>
</cp:coreProperties>
</file>