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325"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FFFFFF"/>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6.xml"/><Relationship Id="rId5" Type="http://schemas.openxmlformats.org/officeDocument/2006/relationships/image" Target="../media/image1.png"/><Relationship Id="rId4" Type="http://schemas.openxmlformats.org/officeDocument/2006/relationships/hyperlink" Target="http://slides.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0" y="0"/>
            <a:ext cx="6814457" cy="6858000"/>
          </a:xfrm>
          <a:prstGeom prst="rect">
            <a:avLst/>
          </a:prstGeom>
          <a:solidFill>
            <a:srgbClr val="6276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45092"/>
            <a:ext cx="6402878" cy="6858000"/>
          </a:xfrm>
          <a:prstGeom prst="rect">
            <a:avLst/>
          </a:prstGeom>
        </p:spPr>
      </p:pic>
      <p:sp>
        <p:nvSpPr>
          <p:cNvPr id="52" name="Freeform 51"/>
          <p:cNvSpPr/>
          <p:nvPr/>
        </p:nvSpPr>
        <p:spPr>
          <a:xfrm rot="16200000">
            <a:off x="2803246" y="2273889"/>
            <a:ext cx="2949982" cy="2770291"/>
          </a:xfrm>
          <a:custGeom>
            <a:avLst/>
            <a:gdLst>
              <a:gd name="connsiteX0" fmla="*/ 2949982 w 2949982"/>
              <a:gd name="connsiteY0" fmla="*/ 1418948 h 2770291"/>
              <a:gd name="connsiteX1" fmla="*/ 2640860 w 2949982"/>
              <a:gd name="connsiteY1" fmla="*/ 2770291 h 2770291"/>
              <a:gd name="connsiteX2" fmla="*/ 0 w 2949982"/>
              <a:gd name="connsiteY2" fmla="*/ 1365834 h 2770291"/>
              <a:gd name="connsiteX3" fmla="*/ 408221 w 2949982"/>
              <a:gd name="connsiteY3" fmla="*/ 0 h 2770291"/>
            </a:gdLst>
            <a:ahLst/>
            <a:cxnLst>
              <a:cxn ang="0">
                <a:pos x="connsiteX0" y="connsiteY0"/>
              </a:cxn>
              <a:cxn ang="0">
                <a:pos x="connsiteX1" y="connsiteY1"/>
              </a:cxn>
              <a:cxn ang="0">
                <a:pos x="connsiteX2" y="connsiteY2"/>
              </a:cxn>
              <a:cxn ang="0">
                <a:pos x="connsiteX3" y="connsiteY3"/>
              </a:cxn>
            </a:cxnLst>
            <a:rect l="l" t="t" r="r" b="b"/>
            <a:pathLst>
              <a:path w="2949982" h="2770291">
                <a:moveTo>
                  <a:pt x="2949982" y="1418948"/>
                </a:moveTo>
                <a:lnTo>
                  <a:pt x="2640860" y="2770291"/>
                </a:lnTo>
                <a:lnTo>
                  <a:pt x="0" y="1365834"/>
                </a:lnTo>
                <a:lnTo>
                  <a:pt x="408221" y="0"/>
                </a:lnTo>
                <a:close/>
              </a:path>
            </a:pathLst>
          </a:custGeom>
          <a:blipFill dpi="0" rotWithShape="0">
            <a:blip r:embed="rId3"/>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 Box 10"/>
          <p:cNvSpPr txBox="1">
            <a:spLocks noChangeArrowheads="1"/>
          </p:cNvSpPr>
          <p:nvPr/>
        </p:nvSpPr>
        <p:spPr bwMode="auto">
          <a:xfrm>
            <a:off x="8037690" y="1545092"/>
            <a:ext cx="3108960"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EF3425"/>
                </a:solidFill>
                <a:latin typeface="Candara" panose="020E0502030303020204" pitchFamily="34" charset="0"/>
              </a:rPr>
              <a:t>LOREM IPSUM</a:t>
            </a:r>
          </a:p>
          <a:p>
            <a:pP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a:t>
            </a:r>
          </a:p>
        </p:txBody>
      </p:sp>
      <p:grpSp>
        <p:nvGrpSpPr>
          <p:cNvPr id="54" name="Group 53"/>
          <p:cNvGrpSpPr/>
          <p:nvPr/>
        </p:nvGrpSpPr>
        <p:grpSpPr>
          <a:xfrm>
            <a:off x="7404912" y="1635403"/>
            <a:ext cx="548640" cy="548640"/>
            <a:chOff x="8093534" y="1164886"/>
            <a:chExt cx="548640" cy="548640"/>
          </a:xfrm>
        </p:grpSpPr>
        <p:sp>
          <p:nvSpPr>
            <p:cNvPr id="55" name="Oval 54"/>
            <p:cNvSpPr>
              <a:spLocks noChangeAspect="1"/>
            </p:cNvSpPr>
            <p:nvPr/>
          </p:nvSpPr>
          <p:spPr>
            <a:xfrm>
              <a:off x="8093534" y="1164886"/>
              <a:ext cx="548640" cy="548640"/>
            </a:xfrm>
            <a:prstGeom prst="ellipse">
              <a:avLst/>
            </a:prstGeom>
            <a:solidFill>
              <a:srgbClr val="EF3425"/>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56"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57" name="Text Box 10"/>
          <p:cNvSpPr txBox="1">
            <a:spLocks noChangeArrowheads="1"/>
          </p:cNvSpPr>
          <p:nvPr/>
        </p:nvSpPr>
        <p:spPr bwMode="auto">
          <a:xfrm>
            <a:off x="8037690" y="3383524"/>
            <a:ext cx="3108960"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8397B1"/>
                </a:solidFill>
                <a:latin typeface="Candara" panose="020E0502030303020204" pitchFamily="34" charset="0"/>
              </a:rPr>
              <a:t>LOREM IPSUM</a:t>
            </a:r>
          </a:p>
          <a:p>
            <a:pP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a:t>
            </a:r>
          </a:p>
        </p:txBody>
      </p:sp>
      <p:sp>
        <p:nvSpPr>
          <p:cNvPr id="58" name="Text Box 10"/>
          <p:cNvSpPr txBox="1">
            <a:spLocks noChangeArrowheads="1"/>
          </p:cNvSpPr>
          <p:nvPr/>
        </p:nvSpPr>
        <p:spPr bwMode="auto">
          <a:xfrm>
            <a:off x="8037690" y="5221956"/>
            <a:ext cx="3108960"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62768F"/>
                </a:solidFill>
                <a:latin typeface="Candara" panose="020E0502030303020204" pitchFamily="34" charset="0"/>
              </a:rPr>
              <a:t>LOREM IPSUM</a:t>
            </a:r>
          </a:p>
          <a:p>
            <a:pP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a:t>
            </a:r>
          </a:p>
        </p:txBody>
      </p:sp>
      <p:grpSp>
        <p:nvGrpSpPr>
          <p:cNvPr id="59" name="Group 58"/>
          <p:cNvGrpSpPr/>
          <p:nvPr/>
        </p:nvGrpSpPr>
        <p:grpSpPr>
          <a:xfrm>
            <a:off x="7404912" y="3473835"/>
            <a:ext cx="548640" cy="548640"/>
            <a:chOff x="8093534" y="3003318"/>
            <a:chExt cx="548640" cy="548640"/>
          </a:xfrm>
        </p:grpSpPr>
        <p:sp>
          <p:nvSpPr>
            <p:cNvPr id="60" name="Oval 59"/>
            <p:cNvSpPr>
              <a:spLocks noChangeAspect="1"/>
            </p:cNvSpPr>
            <p:nvPr/>
          </p:nvSpPr>
          <p:spPr>
            <a:xfrm>
              <a:off x="8093534" y="3003318"/>
              <a:ext cx="548640" cy="548640"/>
            </a:xfrm>
            <a:prstGeom prst="ellipse">
              <a:avLst/>
            </a:prstGeom>
            <a:solidFill>
              <a:srgbClr val="8397B1"/>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61" name="Freeform 24"/>
            <p:cNvSpPr>
              <a:spLocks noChangeArrowheads="1"/>
            </p:cNvSpPr>
            <p:nvPr/>
          </p:nvSpPr>
          <p:spPr bwMode="auto">
            <a:xfrm>
              <a:off x="8237238" y="3154516"/>
              <a:ext cx="261231" cy="246243"/>
            </a:xfrm>
            <a:custGeom>
              <a:avLst/>
              <a:gdLst>
                <a:gd name="T0" fmla="*/ 536 w 537"/>
                <a:gd name="T1" fmla="*/ 194 h 507"/>
                <a:gd name="T2" fmla="*/ 342 w 537"/>
                <a:gd name="T3" fmla="*/ 174 h 507"/>
                <a:gd name="T4" fmla="*/ 270 w 537"/>
                <a:gd name="T5" fmla="*/ 0 h 507"/>
                <a:gd name="T6" fmla="*/ 194 w 537"/>
                <a:gd name="T7" fmla="*/ 174 h 507"/>
                <a:gd name="T8" fmla="*/ 0 w 537"/>
                <a:gd name="T9" fmla="*/ 194 h 507"/>
                <a:gd name="T10" fmla="*/ 148 w 537"/>
                <a:gd name="T11" fmla="*/ 317 h 507"/>
                <a:gd name="T12" fmla="*/ 102 w 537"/>
                <a:gd name="T13" fmla="*/ 506 h 507"/>
                <a:gd name="T14" fmla="*/ 270 w 537"/>
                <a:gd name="T15" fmla="*/ 409 h 507"/>
                <a:gd name="T16" fmla="*/ 434 w 537"/>
                <a:gd name="T17" fmla="*/ 506 h 507"/>
                <a:gd name="T18" fmla="*/ 393 w 537"/>
                <a:gd name="T19" fmla="*/ 317 h 507"/>
                <a:gd name="T20" fmla="*/ 536 w 537"/>
                <a:gd name="T21" fmla="*/ 194 h 507"/>
                <a:gd name="T22" fmla="*/ 270 w 537"/>
                <a:gd name="T23" fmla="*/ 358 h 507"/>
                <a:gd name="T24" fmla="*/ 270 w 537"/>
                <a:gd name="T25" fmla="*/ 107 h 507"/>
                <a:gd name="T26" fmla="*/ 316 w 537"/>
                <a:gd name="T27" fmla="*/ 214 h 507"/>
                <a:gd name="T28" fmla="*/ 434 w 537"/>
                <a:gd name="T29" fmla="*/ 225 h 507"/>
                <a:gd name="T30" fmla="*/ 342 w 537"/>
                <a:gd name="T31" fmla="*/ 301 h 507"/>
                <a:gd name="T32" fmla="*/ 368 w 537"/>
                <a:gd name="T33" fmla="*/ 419 h 507"/>
                <a:gd name="T34" fmla="*/ 270 w 537"/>
                <a:gd name="T35" fmla="*/ 358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37" h="507">
                  <a:moveTo>
                    <a:pt x="536" y="194"/>
                  </a:moveTo>
                  <a:lnTo>
                    <a:pt x="342" y="174"/>
                  </a:lnTo>
                  <a:lnTo>
                    <a:pt x="270" y="0"/>
                  </a:lnTo>
                  <a:lnTo>
                    <a:pt x="194" y="174"/>
                  </a:lnTo>
                  <a:lnTo>
                    <a:pt x="0" y="194"/>
                  </a:lnTo>
                  <a:lnTo>
                    <a:pt x="148" y="317"/>
                  </a:lnTo>
                  <a:lnTo>
                    <a:pt x="102" y="506"/>
                  </a:lnTo>
                  <a:lnTo>
                    <a:pt x="270" y="409"/>
                  </a:lnTo>
                  <a:lnTo>
                    <a:pt x="434" y="506"/>
                  </a:lnTo>
                  <a:lnTo>
                    <a:pt x="393" y="317"/>
                  </a:lnTo>
                  <a:lnTo>
                    <a:pt x="536" y="194"/>
                  </a:lnTo>
                  <a:close/>
                  <a:moveTo>
                    <a:pt x="270" y="358"/>
                  </a:moveTo>
                  <a:lnTo>
                    <a:pt x="270" y="107"/>
                  </a:lnTo>
                  <a:lnTo>
                    <a:pt x="316" y="214"/>
                  </a:lnTo>
                  <a:lnTo>
                    <a:pt x="434" y="225"/>
                  </a:lnTo>
                  <a:lnTo>
                    <a:pt x="342" y="301"/>
                  </a:lnTo>
                  <a:lnTo>
                    <a:pt x="368" y="419"/>
                  </a:lnTo>
                  <a:lnTo>
                    <a:pt x="270" y="358"/>
                  </a:lnTo>
                  <a:close/>
                </a:path>
              </a:pathLst>
            </a:custGeom>
            <a:solidFill>
              <a:srgbClr val="FFFFFF"/>
            </a:solidFill>
            <a:ln>
              <a:noFill/>
            </a:ln>
            <a:effectLst/>
          </p:spPr>
          <p:txBody>
            <a:bodyPr wrap="none" anchor="ctr"/>
            <a:lstStyle/>
            <a:p>
              <a:endParaRPr lang="en-US"/>
            </a:p>
          </p:txBody>
        </p:sp>
      </p:grpSp>
      <p:grpSp>
        <p:nvGrpSpPr>
          <p:cNvPr id="62" name="Group 61"/>
          <p:cNvGrpSpPr/>
          <p:nvPr/>
        </p:nvGrpSpPr>
        <p:grpSpPr>
          <a:xfrm>
            <a:off x="7404912" y="5312267"/>
            <a:ext cx="548640" cy="548640"/>
            <a:chOff x="8093534" y="4841750"/>
            <a:chExt cx="548640" cy="548640"/>
          </a:xfrm>
        </p:grpSpPr>
        <p:sp>
          <p:nvSpPr>
            <p:cNvPr id="63" name="Oval 62"/>
            <p:cNvSpPr>
              <a:spLocks noChangeAspect="1"/>
            </p:cNvSpPr>
            <p:nvPr/>
          </p:nvSpPr>
          <p:spPr>
            <a:xfrm>
              <a:off x="8093534" y="4841750"/>
              <a:ext cx="548640" cy="548640"/>
            </a:xfrm>
            <a:prstGeom prst="ellipse">
              <a:avLst/>
            </a:prstGeom>
            <a:solidFill>
              <a:srgbClr val="62768F"/>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64" name="Freeform 25"/>
            <p:cNvSpPr>
              <a:spLocks noChangeArrowheads="1"/>
            </p:cNvSpPr>
            <p:nvPr/>
          </p:nvSpPr>
          <p:spPr bwMode="auto">
            <a:xfrm>
              <a:off x="8233664" y="4992949"/>
              <a:ext cx="259090" cy="246241"/>
            </a:xfrm>
            <a:custGeom>
              <a:avLst/>
              <a:gdLst>
                <a:gd name="T0" fmla="*/ 531 w 532"/>
                <a:gd name="T1" fmla="*/ 194 h 507"/>
                <a:gd name="T2" fmla="*/ 342 w 532"/>
                <a:gd name="T3" fmla="*/ 179 h 507"/>
                <a:gd name="T4" fmla="*/ 265 w 532"/>
                <a:gd name="T5" fmla="*/ 0 h 507"/>
                <a:gd name="T6" fmla="*/ 189 w 532"/>
                <a:gd name="T7" fmla="*/ 179 h 507"/>
                <a:gd name="T8" fmla="*/ 0 w 532"/>
                <a:gd name="T9" fmla="*/ 194 h 507"/>
                <a:gd name="T10" fmla="*/ 143 w 532"/>
                <a:gd name="T11" fmla="*/ 322 h 507"/>
                <a:gd name="T12" fmla="*/ 102 w 532"/>
                <a:gd name="T13" fmla="*/ 506 h 507"/>
                <a:gd name="T14" fmla="*/ 265 w 532"/>
                <a:gd name="T15" fmla="*/ 408 h 507"/>
                <a:gd name="T16" fmla="*/ 429 w 532"/>
                <a:gd name="T17" fmla="*/ 506 h 507"/>
                <a:gd name="T18" fmla="*/ 388 w 532"/>
                <a:gd name="T19" fmla="*/ 322 h 507"/>
                <a:gd name="T20" fmla="*/ 531 w 532"/>
                <a:gd name="T21" fmla="*/ 194 h 507"/>
                <a:gd name="T22" fmla="*/ 265 w 532"/>
                <a:gd name="T23" fmla="*/ 357 h 507"/>
                <a:gd name="T24" fmla="*/ 163 w 532"/>
                <a:gd name="T25" fmla="*/ 419 h 507"/>
                <a:gd name="T26" fmla="*/ 194 w 532"/>
                <a:gd name="T27" fmla="*/ 306 h 507"/>
                <a:gd name="T28" fmla="*/ 102 w 532"/>
                <a:gd name="T29" fmla="*/ 230 h 507"/>
                <a:gd name="T30" fmla="*/ 219 w 532"/>
                <a:gd name="T31" fmla="*/ 219 h 507"/>
                <a:gd name="T32" fmla="*/ 265 w 532"/>
                <a:gd name="T33" fmla="*/ 112 h 507"/>
                <a:gd name="T34" fmla="*/ 311 w 532"/>
                <a:gd name="T35" fmla="*/ 219 h 507"/>
                <a:gd name="T36" fmla="*/ 429 w 532"/>
                <a:gd name="T37" fmla="*/ 230 h 507"/>
                <a:gd name="T38" fmla="*/ 342 w 532"/>
                <a:gd name="T39" fmla="*/ 306 h 507"/>
                <a:gd name="T40" fmla="*/ 367 w 532"/>
                <a:gd name="T41" fmla="*/ 419 h 507"/>
                <a:gd name="T42" fmla="*/ 265 w 532"/>
                <a:gd name="T43" fmla="*/ 357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32" h="507">
                  <a:moveTo>
                    <a:pt x="531" y="194"/>
                  </a:moveTo>
                  <a:lnTo>
                    <a:pt x="342" y="179"/>
                  </a:lnTo>
                  <a:lnTo>
                    <a:pt x="265" y="0"/>
                  </a:lnTo>
                  <a:lnTo>
                    <a:pt x="189" y="179"/>
                  </a:lnTo>
                  <a:lnTo>
                    <a:pt x="0" y="194"/>
                  </a:lnTo>
                  <a:lnTo>
                    <a:pt x="143" y="322"/>
                  </a:lnTo>
                  <a:lnTo>
                    <a:pt x="102" y="506"/>
                  </a:lnTo>
                  <a:lnTo>
                    <a:pt x="265" y="408"/>
                  </a:lnTo>
                  <a:lnTo>
                    <a:pt x="429" y="506"/>
                  </a:lnTo>
                  <a:lnTo>
                    <a:pt x="388" y="322"/>
                  </a:lnTo>
                  <a:lnTo>
                    <a:pt x="531" y="194"/>
                  </a:lnTo>
                  <a:close/>
                  <a:moveTo>
                    <a:pt x="265" y="357"/>
                  </a:moveTo>
                  <a:lnTo>
                    <a:pt x="163" y="419"/>
                  </a:lnTo>
                  <a:lnTo>
                    <a:pt x="194" y="306"/>
                  </a:lnTo>
                  <a:lnTo>
                    <a:pt x="102" y="230"/>
                  </a:lnTo>
                  <a:lnTo>
                    <a:pt x="219" y="219"/>
                  </a:lnTo>
                  <a:lnTo>
                    <a:pt x="265" y="112"/>
                  </a:lnTo>
                  <a:lnTo>
                    <a:pt x="311" y="219"/>
                  </a:lnTo>
                  <a:lnTo>
                    <a:pt x="429" y="230"/>
                  </a:lnTo>
                  <a:lnTo>
                    <a:pt x="342" y="306"/>
                  </a:lnTo>
                  <a:lnTo>
                    <a:pt x="367" y="419"/>
                  </a:lnTo>
                  <a:lnTo>
                    <a:pt x="265" y="357"/>
                  </a:lnTo>
                  <a:close/>
                </a:path>
              </a:pathLst>
            </a:custGeom>
            <a:solidFill>
              <a:srgbClr val="FFFFFF"/>
            </a:solidFill>
            <a:ln>
              <a:noFill/>
            </a:ln>
            <a:effectLst/>
          </p:spPr>
          <p:txBody>
            <a:bodyPr wrap="none" anchor="ctr"/>
            <a:lstStyle/>
            <a:p>
              <a:endParaRPr lang="en-US"/>
            </a:p>
          </p:txBody>
        </p:sp>
      </p:grpSp>
      <p:grpSp>
        <p:nvGrpSpPr>
          <p:cNvPr id="65" name="Group 64"/>
          <p:cNvGrpSpPr/>
          <p:nvPr/>
        </p:nvGrpSpPr>
        <p:grpSpPr>
          <a:xfrm>
            <a:off x="587022" y="976809"/>
            <a:ext cx="5508978" cy="1077095"/>
            <a:chOff x="587022" y="976809"/>
            <a:chExt cx="5508978" cy="1077095"/>
          </a:xfrm>
        </p:grpSpPr>
        <p:sp>
          <p:nvSpPr>
            <p:cNvPr id="66" name="TextBox 65"/>
            <p:cNvSpPr txBox="1"/>
            <p:nvPr/>
          </p:nvSpPr>
          <p:spPr>
            <a:xfrm>
              <a:off x="587022" y="976809"/>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67" name="TextBox 66"/>
            <p:cNvSpPr txBox="1"/>
            <p:nvPr/>
          </p:nvSpPr>
          <p:spPr>
            <a:xfrm>
              <a:off x="646551" y="1684572"/>
              <a:ext cx="1562986"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pic>
        <p:nvPicPr>
          <p:cNvPr id="20" name="Picture 19">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5593199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left)">
                                      <p:cBhvr>
                                        <p:cTn id="7" dur="500"/>
                                        <p:tgtEl>
                                          <p:spTgt spid="19"/>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65"/>
                                        </p:tgtEl>
                                        <p:attrNameLst>
                                          <p:attrName>style.visibility</p:attrName>
                                        </p:attrNameLst>
                                      </p:cBhvr>
                                      <p:to>
                                        <p:strVal val="visible"/>
                                      </p:to>
                                    </p:set>
                                    <p:animEffect transition="in" filter="wipe(left)">
                                      <p:cBhvr>
                                        <p:cTn id="11" dur="500"/>
                                        <p:tgtEl>
                                          <p:spTgt spid="65"/>
                                        </p:tgtEl>
                                      </p:cBhvr>
                                    </p:animEffect>
                                  </p:childTnLst>
                                </p:cTn>
                              </p:par>
                            </p:childTnLst>
                          </p:cTn>
                        </p:par>
                        <p:par>
                          <p:cTn id="12" fill="hold">
                            <p:stCondLst>
                              <p:cond delay="1000"/>
                            </p:stCondLst>
                            <p:childTnLst>
                              <p:par>
                                <p:cTn id="13" presetID="37" presetClass="entr" presetSubtype="0" fill="hold"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1000"/>
                                        <p:tgtEl>
                                          <p:spTgt spid="9"/>
                                        </p:tgtEl>
                                      </p:cBhvr>
                                    </p:animEffect>
                                    <p:anim calcmode="lin" valueType="num">
                                      <p:cBhvr>
                                        <p:cTn id="16" dur="1000" fill="hold"/>
                                        <p:tgtEl>
                                          <p:spTgt spid="9"/>
                                        </p:tgtEl>
                                        <p:attrNameLst>
                                          <p:attrName>ppt_x</p:attrName>
                                        </p:attrNameLst>
                                      </p:cBhvr>
                                      <p:tavLst>
                                        <p:tav tm="0">
                                          <p:val>
                                            <p:strVal val="#ppt_x"/>
                                          </p:val>
                                        </p:tav>
                                        <p:tav tm="100000">
                                          <p:val>
                                            <p:strVal val="#ppt_x"/>
                                          </p:val>
                                        </p:tav>
                                      </p:tavLst>
                                    </p:anim>
                                    <p:anim calcmode="lin" valueType="num">
                                      <p:cBhvr>
                                        <p:cTn id="17" dur="900" decel="100000" fill="hold"/>
                                        <p:tgtEl>
                                          <p:spTgt spid="9"/>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par>
                          <p:cTn id="19" fill="hold">
                            <p:stCondLst>
                              <p:cond delay="2000"/>
                            </p:stCondLst>
                            <p:childTnLst>
                              <p:par>
                                <p:cTn id="20" presetID="9" presetClass="entr" presetSubtype="0" fill="hold" grpId="0" nodeType="afterEffect">
                                  <p:stCondLst>
                                    <p:cond delay="0"/>
                                  </p:stCondLst>
                                  <p:childTnLst>
                                    <p:set>
                                      <p:cBhvr>
                                        <p:cTn id="21" dur="1" fill="hold">
                                          <p:stCondLst>
                                            <p:cond delay="0"/>
                                          </p:stCondLst>
                                        </p:cTn>
                                        <p:tgtEl>
                                          <p:spTgt spid="52"/>
                                        </p:tgtEl>
                                        <p:attrNameLst>
                                          <p:attrName>style.visibility</p:attrName>
                                        </p:attrNameLst>
                                      </p:cBhvr>
                                      <p:to>
                                        <p:strVal val="visible"/>
                                      </p:to>
                                    </p:set>
                                    <p:animEffect transition="in" filter="dissolve">
                                      <p:cBhvr>
                                        <p:cTn id="22" dur="1000"/>
                                        <p:tgtEl>
                                          <p:spTgt spid="52"/>
                                        </p:tgtEl>
                                      </p:cBhvr>
                                    </p:animEffect>
                                  </p:childTnLst>
                                </p:cTn>
                              </p:par>
                            </p:childTnLst>
                          </p:cTn>
                        </p:par>
                        <p:par>
                          <p:cTn id="23" fill="hold">
                            <p:stCondLst>
                              <p:cond delay="3000"/>
                            </p:stCondLst>
                            <p:childTnLst>
                              <p:par>
                                <p:cTn id="24" presetID="23" presetClass="entr" presetSubtype="528" fill="hold" nodeType="afterEffect">
                                  <p:stCondLst>
                                    <p:cond delay="0"/>
                                  </p:stCondLst>
                                  <p:childTnLst>
                                    <p:set>
                                      <p:cBhvr>
                                        <p:cTn id="25" dur="1" fill="hold">
                                          <p:stCondLst>
                                            <p:cond delay="0"/>
                                          </p:stCondLst>
                                        </p:cTn>
                                        <p:tgtEl>
                                          <p:spTgt spid="54"/>
                                        </p:tgtEl>
                                        <p:attrNameLst>
                                          <p:attrName>style.visibility</p:attrName>
                                        </p:attrNameLst>
                                      </p:cBhvr>
                                      <p:to>
                                        <p:strVal val="visible"/>
                                      </p:to>
                                    </p:set>
                                    <p:anim calcmode="lin" valueType="num">
                                      <p:cBhvr>
                                        <p:cTn id="26" dur="500" fill="hold"/>
                                        <p:tgtEl>
                                          <p:spTgt spid="54"/>
                                        </p:tgtEl>
                                        <p:attrNameLst>
                                          <p:attrName>ppt_w</p:attrName>
                                        </p:attrNameLst>
                                      </p:cBhvr>
                                      <p:tavLst>
                                        <p:tav tm="0">
                                          <p:val>
                                            <p:fltVal val="0"/>
                                          </p:val>
                                        </p:tav>
                                        <p:tav tm="100000">
                                          <p:val>
                                            <p:strVal val="#ppt_w"/>
                                          </p:val>
                                        </p:tav>
                                      </p:tavLst>
                                    </p:anim>
                                    <p:anim calcmode="lin" valueType="num">
                                      <p:cBhvr>
                                        <p:cTn id="27" dur="500" fill="hold"/>
                                        <p:tgtEl>
                                          <p:spTgt spid="54"/>
                                        </p:tgtEl>
                                        <p:attrNameLst>
                                          <p:attrName>ppt_h</p:attrName>
                                        </p:attrNameLst>
                                      </p:cBhvr>
                                      <p:tavLst>
                                        <p:tav tm="0">
                                          <p:val>
                                            <p:fltVal val="0"/>
                                          </p:val>
                                        </p:tav>
                                        <p:tav tm="100000">
                                          <p:val>
                                            <p:strVal val="#ppt_h"/>
                                          </p:val>
                                        </p:tav>
                                      </p:tavLst>
                                    </p:anim>
                                    <p:anim calcmode="lin" valueType="num">
                                      <p:cBhvr>
                                        <p:cTn id="28" dur="500" fill="hold"/>
                                        <p:tgtEl>
                                          <p:spTgt spid="54"/>
                                        </p:tgtEl>
                                        <p:attrNameLst>
                                          <p:attrName>ppt_x</p:attrName>
                                        </p:attrNameLst>
                                      </p:cBhvr>
                                      <p:tavLst>
                                        <p:tav tm="0">
                                          <p:val>
                                            <p:fltVal val="0.5"/>
                                          </p:val>
                                        </p:tav>
                                        <p:tav tm="100000">
                                          <p:val>
                                            <p:strVal val="#ppt_x"/>
                                          </p:val>
                                        </p:tav>
                                      </p:tavLst>
                                    </p:anim>
                                    <p:anim calcmode="lin" valueType="num">
                                      <p:cBhvr>
                                        <p:cTn id="29" dur="500" fill="hold"/>
                                        <p:tgtEl>
                                          <p:spTgt spid="54"/>
                                        </p:tgtEl>
                                        <p:attrNameLst>
                                          <p:attrName>ppt_y</p:attrName>
                                        </p:attrNameLst>
                                      </p:cBhvr>
                                      <p:tavLst>
                                        <p:tav tm="0">
                                          <p:val>
                                            <p:fltVal val="0.5"/>
                                          </p:val>
                                        </p:tav>
                                        <p:tav tm="100000">
                                          <p:val>
                                            <p:strVal val="#ppt_y"/>
                                          </p:val>
                                        </p:tav>
                                      </p:tavLst>
                                    </p:anim>
                                  </p:childTnLst>
                                </p:cTn>
                              </p:par>
                            </p:childTnLst>
                          </p:cTn>
                        </p:par>
                        <p:par>
                          <p:cTn id="30" fill="hold">
                            <p:stCondLst>
                              <p:cond delay="3500"/>
                            </p:stCondLst>
                            <p:childTnLst>
                              <p:par>
                                <p:cTn id="31" presetID="22" presetClass="entr" presetSubtype="8" fill="hold" grpId="0" nodeType="afterEffect">
                                  <p:stCondLst>
                                    <p:cond delay="0"/>
                                  </p:stCondLst>
                                  <p:childTnLst>
                                    <p:set>
                                      <p:cBhvr>
                                        <p:cTn id="32" dur="1" fill="hold">
                                          <p:stCondLst>
                                            <p:cond delay="0"/>
                                          </p:stCondLst>
                                        </p:cTn>
                                        <p:tgtEl>
                                          <p:spTgt spid="53"/>
                                        </p:tgtEl>
                                        <p:attrNameLst>
                                          <p:attrName>style.visibility</p:attrName>
                                        </p:attrNameLst>
                                      </p:cBhvr>
                                      <p:to>
                                        <p:strVal val="visible"/>
                                      </p:to>
                                    </p:set>
                                    <p:animEffect transition="in" filter="wipe(left)">
                                      <p:cBhvr>
                                        <p:cTn id="33" dur="500"/>
                                        <p:tgtEl>
                                          <p:spTgt spid="53"/>
                                        </p:tgtEl>
                                      </p:cBhvr>
                                    </p:animEffect>
                                  </p:childTnLst>
                                </p:cTn>
                              </p:par>
                            </p:childTnLst>
                          </p:cTn>
                        </p:par>
                        <p:par>
                          <p:cTn id="34" fill="hold">
                            <p:stCondLst>
                              <p:cond delay="4000"/>
                            </p:stCondLst>
                            <p:childTnLst>
                              <p:par>
                                <p:cTn id="35" presetID="23" presetClass="entr" presetSubtype="528" fill="hold" nodeType="afterEffect">
                                  <p:stCondLst>
                                    <p:cond delay="0"/>
                                  </p:stCondLst>
                                  <p:childTnLst>
                                    <p:set>
                                      <p:cBhvr>
                                        <p:cTn id="36" dur="1" fill="hold">
                                          <p:stCondLst>
                                            <p:cond delay="0"/>
                                          </p:stCondLst>
                                        </p:cTn>
                                        <p:tgtEl>
                                          <p:spTgt spid="59"/>
                                        </p:tgtEl>
                                        <p:attrNameLst>
                                          <p:attrName>style.visibility</p:attrName>
                                        </p:attrNameLst>
                                      </p:cBhvr>
                                      <p:to>
                                        <p:strVal val="visible"/>
                                      </p:to>
                                    </p:set>
                                    <p:anim calcmode="lin" valueType="num">
                                      <p:cBhvr>
                                        <p:cTn id="37" dur="500" fill="hold"/>
                                        <p:tgtEl>
                                          <p:spTgt spid="59"/>
                                        </p:tgtEl>
                                        <p:attrNameLst>
                                          <p:attrName>ppt_w</p:attrName>
                                        </p:attrNameLst>
                                      </p:cBhvr>
                                      <p:tavLst>
                                        <p:tav tm="0">
                                          <p:val>
                                            <p:fltVal val="0"/>
                                          </p:val>
                                        </p:tav>
                                        <p:tav tm="100000">
                                          <p:val>
                                            <p:strVal val="#ppt_w"/>
                                          </p:val>
                                        </p:tav>
                                      </p:tavLst>
                                    </p:anim>
                                    <p:anim calcmode="lin" valueType="num">
                                      <p:cBhvr>
                                        <p:cTn id="38" dur="500" fill="hold"/>
                                        <p:tgtEl>
                                          <p:spTgt spid="59"/>
                                        </p:tgtEl>
                                        <p:attrNameLst>
                                          <p:attrName>ppt_h</p:attrName>
                                        </p:attrNameLst>
                                      </p:cBhvr>
                                      <p:tavLst>
                                        <p:tav tm="0">
                                          <p:val>
                                            <p:fltVal val="0"/>
                                          </p:val>
                                        </p:tav>
                                        <p:tav tm="100000">
                                          <p:val>
                                            <p:strVal val="#ppt_h"/>
                                          </p:val>
                                        </p:tav>
                                      </p:tavLst>
                                    </p:anim>
                                    <p:anim calcmode="lin" valueType="num">
                                      <p:cBhvr>
                                        <p:cTn id="39" dur="500" fill="hold"/>
                                        <p:tgtEl>
                                          <p:spTgt spid="59"/>
                                        </p:tgtEl>
                                        <p:attrNameLst>
                                          <p:attrName>ppt_x</p:attrName>
                                        </p:attrNameLst>
                                      </p:cBhvr>
                                      <p:tavLst>
                                        <p:tav tm="0">
                                          <p:val>
                                            <p:fltVal val="0.5"/>
                                          </p:val>
                                        </p:tav>
                                        <p:tav tm="100000">
                                          <p:val>
                                            <p:strVal val="#ppt_x"/>
                                          </p:val>
                                        </p:tav>
                                      </p:tavLst>
                                    </p:anim>
                                    <p:anim calcmode="lin" valueType="num">
                                      <p:cBhvr>
                                        <p:cTn id="40" dur="500" fill="hold"/>
                                        <p:tgtEl>
                                          <p:spTgt spid="59"/>
                                        </p:tgtEl>
                                        <p:attrNameLst>
                                          <p:attrName>ppt_y</p:attrName>
                                        </p:attrNameLst>
                                      </p:cBhvr>
                                      <p:tavLst>
                                        <p:tav tm="0">
                                          <p:val>
                                            <p:fltVal val="0.5"/>
                                          </p:val>
                                        </p:tav>
                                        <p:tav tm="100000">
                                          <p:val>
                                            <p:strVal val="#ppt_y"/>
                                          </p:val>
                                        </p:tav>
                                      </p:tavLst>
                                    </p:anim>
                                  </p:childTnLst>
                                </p:cTn>
                              </p:par>
                            </p:childTnLst>
                          </p:cTn>
                        </p:par>
                        <p:par>
                          <p:cTn id="41" fill="hold">
                            <p:stCondLst>
                              <p:cond delay="4500"/>
                            </p:stCondLst>
                            <p:childTnLst>
                              <p:par>
                                <p:cTn id="42" presetID="22" presetClass="entr" presetSubtype="8" fill="hold" grpId="0" nodeType="afterEffect">
                                  <p:stCondLst>
                                    <p:cond delay="0"/>
                                  </p:stCondLst>
                                  <p:childTnLst>
                                    <p:set>
                                      <p:cBhvr>
                                        <p:cTn id="43" dur="1" fill="hold">
                                          <p:stCondLst>
                                            <p:cond delay="0"/>
                                          </p:stCondLst>
                                        </p:cTn>
                                        <p:tgtEl>
                                          <p:spTgt spid="57"/>
                                        </p:tgtEl>
                                        <p:attrNameLst>
                                          <p:attrName>style.visibility</p:attrName>
                                        </p:attrNameLst>
                                      </p:cBhvr>
                                      <p:to>
                                        <p:strVal val="visible"/>
                                      </p:to>
                                    </p:set>
                                    <p:animEffect transition="in" filter="wipe(left)">
                                      <p:cBhvr>
                                        <p:cTn id="44" dur="500"/>
                                        <p:tgtEl>
                                          <p:spTgt spid="57"/>
                                        </p:tgtEl>
                                      </p:cBhvr>
                                    </p:animEffect>
                                  </p:childTnLst>
                                </p:cTn>
                              </p:par>
                            </p:childTnLst>
                          </p:cTn>
                        </p:par>
                        <p:par>
                          <p:cTn id="45" fill="hold">
                            <p:stCondLst>
                              <p:cond delay="5000"/>
                            </p:stCondLst>
                            <p:childTnLst>
                              <p:par>
                                <p:cTn id="46" presetID="23" presetClass="entr" presetSubtype="528" fill="hold" nodeType="afterEffect">
                                  <p:stCondLst>
                                    <p:cond delay="0"/>
                                  </p:stCondLst>
                                  <p:childTnLst>
                                    <p:set>
                                      <p:cBhvr>
                                        <p:cTn id="47" dur="1" fill="hold">
                                          <p:stCondLst>
                                            <p:cond delay="0"/>
                                          </p:stCondLst>
                                        </p:cTn>
                                        <p:tgtEl>
                                          <p:spTgt spid="62"/>
                                        </p:tgtEl>
                                        <p:attrNameLst>
                                          <p:attrName>style.visibility</p:attrName>
                                        </p:attrNameLst>
                                      </p:cBhvr>
                                      <p:to>
                                        <p:strVal val="visible"/>
                                      </p:to>
                                    </p:set>
                                    <p:anim calcmode="lin" valueType="num">
                                      <p:cBhvr>
                                        <p:cTn id="48" dur="500" fill="hold"/>
                                        <p:tgtEl>
                                          <p:spTgt spid="62"/>
                                        </p:tgtEl>
                                        <p:attrNameLst>
                                          <p:attrName>ppt_w</p:attrName>
                                        </p:attrNameLst>
                                      </p:cBhvr>
                                      <p:tavLst>
                                        <p:tav tm="0">
                                          <p:val>
                                            <p:fltVal val="0"/>
                                          </p:val>
                                        </p:tav>
                                        <p:tav tm="100000">
                                          <p:val>
                                            <p:strVal val="#ppt_w"/>
                                          </p:val>
                                        </p:tav>
                                      </p:tavLst>
                                    </p:anim>
                                    <p:anim calcmode="lin" valueType="num">
                                      <p:cBhvr>
                                        <p:cTn id="49" dur="500" fill="hold"/>
                                        <p:tgtEl>
                                          <p:spTgt spid="62"/>
                                        </p:tgtEl>
                                        <p:attrNameLst>
                                          <p:attrName>ppt_h</p:attrName>
                                        </p:attrNameLst>
                                      </p:cBhvr>
                                      <p:tavLst>
                                        <p:tav tm="0">
                                          <p:val>
                                            <p:fltVal val="0"/>
                                          </p:val>
                                        </p:tav>
                                        <p:tav tm="100000">
                                          <p:val>
                                            <p:strVal val="#ppt_h"/>
                                          </p:val>
                                        </p:tav>
                                      </p:tavLst>
                                    </p:anim>
                                    <p:anim calcmode="lin" valueType="num">
                                      <p:cBhvr>
                                        <p:cTn id="50" dur="500" fill="hold"/>
                                        <p:tgtEl>
                                          <p:spTgt spid="62"/>
                                        </p:tgtEl>
                                        <p:attrNameLst>
                                          <p:attrName>ppt_x</p:attrName>
                                        </p:attrNameLst>
                                      </p:cBhvr>
                                      <p:tavLst>
                                        <p:tav tm="0">
                                          <p:val>
                                            <p:fltVal val="0.5"/>
                                          </p:val>
                                        </p:tav>
                                        <p:tav tm="100000">
                                          <p:val>
                                            <p:strVal val="#ppt_x"/>
                                          </p:val>
                                        </p:tav>
                                      </p:tavLst>
                                    </p:anim>
                                    <p:anim calcmode="lin" valueType="num">
                                      <p:cBhvr>
                                        <p:cTn id="51" dur="500" fill="hold"/>
                                        <p:tgtEl>
                                          <p:spTgt spid="62"/>
                                        </p:tgtEl>
                                        <p:attrNameLst>
                                          <p:attrName>ppt_y</p:attrName>
                                        </p:attrNameLst>
                                      </p:cBhvr>
                                      <p:tavLst>
                                        <p:tav tm="0">
                                          <p:val>
                                            <p:fltVal val="0.5"/>
                                          </p:val>
                                        </p:tav>
                                        <p:tav tm="100000">
                                          <p:val>
                                            <p:strVal val="#ppt_y"/>
                                          </p:val>
                                        </p:tav>
                                      </p:tavLst>
                                    </p:anim>
                                  </p:childTnLst>
                                </p:cTn>
                              </p:par>
                            </p:childTnLst>
                          </p:cTn>
                        </p:par>
                        <p:par>
                          <p:cTn id="52" fill="hold">
                            <p:stCondLst>
                              <p:cond delay="5500"/>
                            </p:stCondLst>
                            <p:childTnLst>
                              <p:par>
                                <p:cTn id="53" presetID="22" presetClass="entr" presetSubtype="8" fill="hold" grpId="0" nodeType="afterEffect">
                                  <p:stCondLst>
                                    <p:cond delay="0"/>
                                  </p:stCondLst>
                                  <p:childTnLst>
                                    <p:set>
                                      <p:cBhvr>
                                        <p:cTn id="54" dur="1" fill="hold">
                                          <p:stCondLst>
                                            <p:cond delay="0"/>
                                          </p:stCondLst>
                                        </p:cTn>
                                        <p:tgtEl>
                                          <p:spTgt spid="58"/>
                                        </p:tgtEl>
                                        <p:attrNameLst>
                                          <p:attrName>style.visibility</p:attrName>
                                        </p:attrNameLst>
                                      </p:cBhvr>
                                      <p:to>
                                        <p:strVal val="visible"/>
                                      </p:to>
                                    </p:set>
                                    <p:animEffect transition="in" filter="wipe(left)">
                                      <p:cBhvr>
                                        <p:cTn id="55"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52" grpId="0" animBg="1"/>
      <p:bldP spid="53" grpId="0"/>
      <p:bldP spid="57" grpId="0"/>
      <p:bldP spid="5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1150</TotalTime>
  <Words>1162</Words>
  <Application>Microsoft Office PowerPoint</Application>
  <PresentationFormat>Widescreen</PresentationFormat>
  <Paragraphs>47</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211</cp:revision>
  <dcterms:created xsi:type="dcterms:W3CDTF">2016-09-28T22:08:47Z</dcterms:created>
  <dcterms:modified xsi:type="dcterms:W3CDTF">2016-10-05T00:09:09Z</dcterms:modified>
</cp:coreProperties>
</file>