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0"/>
            <a:ext cx="12192000" cy="4920343"/>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p:cNvSpPr txBox="1">
            <a:spLocks noChangeArrowheads="1"/>
          </p:cNvSpPr>
          <p:nvPr/>
        </p:nvSpPr>
        <p:spPr bwMode="auto">
          <a:xfrm>
            <a:off x="8037690" y="1545092"/>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54" name="Group 53"/>
          <p:cNvGrpSpPr/>
          <p:nvPr/>
        </p:nvGrpSpPr>
        <p:grpSpPr>
          <a:xfrm>
            <a:off x="7404912" y="1635403"/>
            <a:ext cx="548640" cy="548640"/>
            <a:chOff x="8093534" y="1164886"/>
            <a:chExt cx="548640" cy="548640"/>
          </a:xfrm>
        </p:grpSpPr>
        <p:sp>
          <p:nvSpPr>
            <p:cNvPr id="55" name="Oval 54"/>
            <p:cNvSpPr>
              <a:spLocks noChangeAspect="1"/>
            </p:cNvSpPr>
            <p:nvPr/>
          </p:nvSpPr>
          <p:spPr>
            <a:xfrm>
              <a:off x="8093534" y="1164886"/>
              <a:ext cx="548640" cy="54864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8037690" y="3383524"/>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58" name="Text Box 10"/>
          <p:cNvSpPr txBox="1">
            <a:spLocks noChangeArrowheads="1"/>
          </p:cNvSpPr>
          <p:nvPr/>
        </p:nvSpPr>
        <p:spPr bwMode="auto">
          <a:xfrm>
            <a:off x="8037690" y="5221956"/>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62768F"/>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59" name="Group 58"/>
          <p:cNvGrpSpPr/>
          <p:nvPr/>
        </p:nvGrpSpPr>
        <p:grpSpPr>
          <a:xfrm>
            <a:off x="7404912" y="3473835"/>
            <a:ext cx="548640" cy="548640"/>
            <a:chOff x="8093534" y="3003318"/>
            <a:chExt cx="548640" cy="548640"/>
          </a:xfrm>
        </p:grpSpPr>
        <p:sp>
          <p:nvSpPr>
            <p:cNvPr id="60" name="Oval 59"/>
            <p:cNvSpPr>
              <a:spLocks noChangeAspect="1"/>
            </p:cNvSpPr>
            <p:nvPr/>
          </p:nvSpPr>
          <p:spPr>
            <a:xfrm>
              <a:off x="8093534" y="3003318"/>
              <a:ext cx="548640" cy="54864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1"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62" name="Group 61"/>
          <p:cNvGrpSpPr/>
          <p:nvPr/>
        </p:nvGrpSpPr>
        <p:grpSpPr>
          <a:xfrm>
            <a:off x="7404912" y="5312267"/>
            <a:ext cx="548640" cy="548640"/>
            <a:chOff x="8093534" y="4841750"/>
            <a:chExt cx="548640" cy="548640"/>
          </a:xfrm>
        </p:grpSpPr>
        <p:sp>
          <p:nvSpPr>
            <p:cNvPr id="63" name="Oval 62"/>
            <p:cNvSpPr>
              <a:spLocks noChangeAspect="1"/>
            </p:cNvSpPr>
            <p:nvPr/>
          </p:nvSpPr>
          <p:spPr>
            <a:xfrm>
              <a:off x="8093534" y="4841750"/>
              <a:ext cx="548640" cy="548640"/>
            </a:xfrm>
            <a:prstGeom prst="ellipse">
              <a:avLst/>
            </a:prstGeom>
            <a:solidFill>
              <a:srgbClr val="62768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76" y="15498"/>
            <a:ext cx="5028781" cy="6858000"/>
          </a:xfrm>
          <a:prstGeom prst="rect">
            <a:avLst/>
          </a:prstGeom>
        </p:spPr>
      </p:pic>
      <p:sp>
        <p:nvSpPr>
          <p:cNvPr id="68" name="TextBox 67"/>
          <p:cNvSpPr txBox="1"/>
          <p:nvPr/>
        </p:nvSpPr>
        <p:spPr>
          <a:xfrm>
            <a:off x="4110701" y="1073178"/>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b="1"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86" name="Freeform 85"/>
          <p:cNvSpPr/>
          <p:nvPr/>
        </p:nvSpPr>
        <p:spPr>
          <a:xfrm>
            <a:off x="1026712" y="833651"/>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pic>
        <p:nvPicPr>
          <p:cNvPr id="19" name="Picture 1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1667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wipe(up)">
                                      <p:cBhvr>
                                        <p:cTn id="11" dur="250"/>
                                        <p:tgtEl>
                                          <p:spTgt spid="68"/>
                                        </p:tgtEl>
                                      </p:cBhvr>
                                    </p:animEffect>
                                  </p:childTnLst>
                                </p:cTn>
                              </p:par>
                            </p:childTnLst>
                          </p:cTn>
                        </p:par>
                        <p:par>
                          <p:cTn id="12" fill="hold">
                            <p:stCondLst>
                              <p:cond delay="750"/>
                            </p:stCondLst>
                            <p:childTnLst>
                              <p:par>
                                <p:cTn id="13" presetID="37"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900" decel="100000" fill="hold"/>
                                        <p:tgtEl>
                                          <p:spTgt spid="1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19" fill="hold">
                            <p:stCondLst>
                              <p:cond delay="1750"/>
                            </p:stCondLst>
                            <p:childTnLst>
                              <p:par>
                                <p:cTn id="20" presetID="9" presetClass="entr" presetSubtype="0" fill="hold" grpId="0" nodeType="after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dissolve">
                                      <p:cBhvr>
                                        <p:cTn id="22" dur="1000"/>
                                        <p:tgtEl>
                                          <p:spTgt spid="86"/>
                                        </p:tgtEl>
                                      </p:cBhvr>
                                    </p:animEffect>
                                  </p:childTnLst>
                                </p:cTn>
                              </p:par>
                            </p:childTnLst>
                          </p:cTn>
                        </p:par>
                        <p:par>
                          <p:cTn id="23" fill="hold">
                            <p:stCondLst>
                              <p:cond delay="2750"/>
                            </p:stCondLst>
                            <p:childTnLst>
                              <p:par>
                                <p:cTn id="24" presetID="23" presetClass="entr" presetSubtype="528" fill="hold" nodeType="afterEffect">
                                  <p:stCondLst>
                                    <p:cond delay="0"/>
                                  </p:stCondLst>
                                  <p:childTnLst>
                                    <p:set>
                                      <p:cBhvr>
                                        <p:cTn id="25" dur="1" fill="hold">
                                          <p:stCondLst>
                                            <p:cond delay="0"/>
                                          </p:stCondLst>
                                        </p:cTn>
                                        <p:tgtEl>
                                          <p:spTgt spid="54"/>
                                        </p:tgtEl>
                                        <p:attrNameLst>
                                          <p:attrName>style.visibility</p:attrName>
                                        </p:attrNameLst>
                                      </p:cBhvr>
                                      <p:to>
                                        <p:strVal val="visible"/>
                                      </p:to>
                                    </p:set>
                                    <p:anim calcmode="lin" valueType="num">
                                      <p:cBhvr>
                                        <p:cTn id="26" dur="500" fill="hold"/>
                                        <p:tgtEl>
                                          <p:spTgt spid="54"/>
                                        </p:tgtEl>
                                        <p:attrNameLst>
                                          <p:attrName>ppt_w</p:attrName>
                                        </p:attrNameLst>
                                      </p:cBhvr>
                                      <p:tavLst>
                                        <p:tav tm="0">
                                          <p:val>
                                            <p:fltVal val="0"/>
                                          </p:val>
                                        </p:tav>
                                        <p:tav tm="100000">
                                          <p:val>
                                            <p:strVal val="#ppt_w"/>
                                          </p:val>
                                        </p:tav>
                                      </p:tavLst>
                                    </p:anim>
                                    <p:anim calcmode="lin" valueType="num">
                                      <p:cBhvr>
                                        <p:cTn id="27" dur="500" fill="hold"/>
                                        <p:tgtEl>
                                          <p:spTgt spid="54"/>
                                        </p:tgtEl>
                                        <p:attrNameLst>
                                          <p:attrName>ppt_h</p:attrName>
                                        </p:attrNameLst>
                                      </p:cBhvr>
                                      <p:tavLst>
                                        <p:tav tm="0">
                                          <p:val>
                                            <p:fltVal val="0"/>
                                          </p:val>
                                        </p:tav>
                                        <p:tav tm="100000">
                                          <p:val>
                                            <p:strVal val="#ppt_h"/>
                                          </p:val>
                                        </p:tav>
                                      </p:tavLst>
                                    </p:anim>
                                    <p:anim calcmode="lin" valueType="num">
                                      <p:cBhvr>
                                        <p:cTn id="28" dur="500" fill="hold"/>
                                        <p:tgtEl>
                                          <p:spTgt spid="54"/>
                                        </p:tgtEl>
                                        <p:attrNameLst>
                                          <p:attrName>ppt_x</p:attrName>
                                        </p:attrNameLst>
                                      </p:cBhvr>
                                      <p:tavLst>
                                        <p:tav tm="0">
                                          <p:val>
                                            <p:fltVal val="0.5"/>
                                          </p:val>
                                        </p:tav>
                                        <p:tav tm="100000">
                                          <p:val>
                                            <p:strVal val="#ppt_x"/>
                                          </p:val>
                                        </p:tav>
                                      </p:tavLst>
                                    </p:anim>
                                    <p:anim calcmode="lin" valueType="num">
                                      <p:cBhvr>
                                        <p:cTn id="29" dur="500" fill="hold"/>
                                        <p:tgtEl>
                                          <p:spTgt spid="54"/>
                                        </p:tgtEl>
                                        <p:attrNameLst>
                                          <p:attrName>ppt_y</p:attrName>
                                        </p:attrNameLst>
                                      </p:cBhvr>
                                      <p:tavLst>
                                        <p:tav tm="0">
                                          <p:val>
                                            <p:fltVal val="0.5"/>
                                          </p:val>
                                        </p:tav>
                                        <p:tav tm="100000">
                                          <p:val>
                                            <p:strVal val="#ppt_y"/>
                                          </p:val>
                                        </p:tav>
                                      </p:tavLst>
                                    </p:anim>
                                  </p:childTnLst>
                                </p:cTn>
                              </p:par>
                            </p:childTnLst>
                          </p:cTn>
                        </p:par>
                        <p:par>
                          <p:cTn id="30" fill="hold">
                            <p:stCondLst>
                              <p:cond delay="3250"/>
                            </p:stCondLst>
                            <p:childTnLst>
                              <p:par>
                                <p:cTn id="31" presetID="22" presetClass="entr" presetSubtype="8"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wipe(left)">
                                      <p:cBhvr>
                                        <p:cTn id="33" dur="500"/>
                                        <p:tgtEl>
                                          <p:spTgt spid="53"/>
                                        </p:tgtEl>
                                      </p:cBhvr>
                                    </p:animEffect>
                                  </p:childTnLst>
                                </p:cTn>
                              </p:par>
                            </p:childTnLst>
                          </p:cTn>
                        </p:par>
                        <p:par>
                          <p:cTn id="34" fill="hold">
                            <p:stCondLst>
                              <p:cond delay="3750"/>
                            </p:stCondLst>
                            <p:childTnLst>
                              <p:par>
                                <p:cTn id="35" presetID="23" presetClass="entr" presetSubtype="528" fill="hold" nodeType="afterEffect">
                                  <p:stCondLst>
                                    <p:cond delay="0"/>
                                  </p:stCondLst>
                                  <p:childTnLst>
                                    <p:set>
                                      <p:cBhvr>
                                        <p:cTn id="36" dur="1" fill="hold">
                                          <p:stCondLst>
                                            <p:cond delay="0"/>
                                          </p:stCondLst>
                                        </p:cTn>
                                        <p:tgtEl>
                                          <p:spTgt spid="59"/>
                                        </p:tgtEl>
                                        <p:attrNameLst>
                                          <p:attrName>style.visibility</p:attrName>
                                        </p:attrNameLst>
                                      </p:cBhvr>
                                      <p:to>
                                        <p:strVal val="visible"/>
                                      </p:to>
                                    </p:set>
                                    <p:anim calcmode="lin" valueType="num">
                                      <p:cBhvr>
                                        <p:cTn id="37" dur="500" fill="hold"/>
                                        <p:tgtEl>
                                          <p:spTgt spid="59"/>
                                        </p:tgtEl>
                                        <p:attrNameLst>
                                          <p:attrName>ppt_w</p:attrName>
                                        </p:attrNameLst>
                                      </p:cBhvr>
                                      <p:tavLst>
                                        <p:tav tm="0">
                                          <p:val>
                                            <p:fltVal val="0"/>
                                          </p:val>
                                        </p:tav>
                                        <p:tav tm="100000">
                                          <p:val>
                                            <p:strVal val="#ppt_w"/>
                                          </p:val>
                                        </p:tav>
                                      </p:tavLst>
                                    </p:anim>
                                    <p:anim calcmode="lin" valueType="num">
                                      <p:cBhvr>
                                        <p:cTn id="38" dur="500" fill="hold"/>
                                        <p:tgtEl>
                                          <p:spTgt spid="59"/>
                                        </p:tgtEl>
                                        <p:attrNameLst>
                                          <p:attrName>ppt_h</p:attrName>
                                        </p:attrNameLst>
                                      </p:cBhvr>
                                      <p:tavLst>
                                        <p:tav tm="0">
                                          <p:val>
                                            <p:fltVal val="0"/>
                                          </p:val>
                                        </p:tav>
                                        <p:tav tm="100000">
                                          <p:val>
                                            <p:strVal val="#ppt_h"/>
                                          </p:val>
                                        </p:tav>
                                      </p:tavLst>
                                    </p:anim>
                                    <p:anim calcmode="lin" valueType="num">
                                      <p:cBhvr>
                                        <p:cTn id="39" dur="500" fill="hold"/>
                                        <p:tgtEl>
                                          <p:spTgt spid="59"/>
                                        </p:tgtEl>
                                        <p:attrNameLst>
                                          <p:attrName>ppt_x</p:attrName>
                                        </p:attrNameLst>
                                      </p:cBhvr>
                                      <p:tavLst>
                                        <p:tav tm="0">
                                          <p:val>
                                            <p:fltVal val="0.5"/>
                                          </p:val>
                                        </p:tav>
                                        <p:tav tm="100000">
                                          <p:val>
                                            <p:strVal val="#ppt_x"/>
                                          </p:val>
                                        </p:tav>
                                      </p:tavLst>
                                    </p:anim>
                                    <p:anim calcmode="lin" valueType="num">
                                      <p:cBhvr>
                                        <p:cTn id="40" dur="500" fill="hold"/>
                                        <p:tgtEl>
                                          <p:spTgt spid="59"/>
                                        </p:tgtEl>
                                        <p:attrNameLst>
                                          <p:attrName>ppt_y</p:attrName>
                                        </p:attrNameLst>
                                      </p:cBhvr>
                                      <p:tavLst>
                                        <p:tav tm="0">
                                          <p:val>
                                            <p:fltVal val="0.5"/>
                                          </p:val>
                                        </p:tav>
                                        <p:tav tm="100000">
                                          <p:val>
                                            <p:strVal val="#ppt_y"/>
                                          </p:val>
                                        </p:tav>
                                      </p:tavLst>
                                    </p:anim>
                                  </p:childTnLst>
                                </p:cTn>
                              </p:par>
                            </p:childTnLst>
                          </p:cTn>
                        </p:par>
                        <p:par>
                          <p:cTn id="41" fill="hold">
                            <p:stCondLst>
                              <p:cond delay="4250"/>
                            </p:stCondLst>
                            <p:childTnLst>
                              <p:par>
                                <p:cTn id="42" presetID="22" presetClass="entr" presetSubtype="8"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wipe(left)">
                                      <p:cBhvr>
                                        <p:cTn id="44" dur="500"/>
                                        <p:tgtEl>
                                          <p:spTgt spid="57"/>
                                        </p:tgtEl>
                                      </p:cBhvr>
                                    </p:animEffect>
                                  </p:childTnLst>
                                </p:cTn>
                              </p:par>
                            </p:childTnLst>
                          </p:cTn>
                        </p:par>
                        <p:par>
                          <p:cTn id="45" fill="hold">
                            <p:stCondLst>
                              <p:cond delay="4750"/>
                            </p:stCondLst>
                            <p:childTnLst>
                              <p:par>
                                <p:cTn id="46" presetID="23" presetClass="entr" presetSubtype="528" fill="hold" nodeType="afterEffect">
                                  <p:stCondLst>
                                    <p:cond delay="0"/>
                                  </p:stCondLst>
                                  <p:childTnLst>
                                    <p:set>
                                      <p:cBhvr>
                                        <p:cTn id="47" dur="1" fill="hold">
                                          <p:stCondLst>
                                            <p:cond delay="0"/>
                                          </p:stCondLst>
                                        </p:cTn>
                                        <p:tgtEl>
                                          <p:spTgt spid="62"/>
                                        </p:tgtEl>
                                        <p:attrNameLst>
                                          <p:attrName>style.visibility</p:attrName>
                                        </p:attrNameLst>
                                      </p:cBhvr>
                                      <p:to>
                                        <p:strVal val="visible"/>
                                      </p:to>
                                    </p:set>
                                    <p:anim calcmode="lin" valueType="num">
                                      <p:cBhvr>
                                        <p:cTn id="48" dur="500" fill="hold"/>
                                        <p:tgtEl>
                                          <p:spTgt spid="62"/>
                                        </p:tgtEl>
                                        <p:attrNameLst>
                                          <p:attrName>ppt_w</p:attrName>
                                        </p:attrNameLst>
                                      </p:cBhvr>
                                      <p:tavLst>
                                        <p:tav tm="0">
                                          <p:val>
                                            <p:fltVal val="0"/>
                                          </p:val>
                                        </p:tav>
                                        <p:tav tm="100000">
                                          <p:val>
                                            <p:strVal val="#ppt_w"/>
                                          </p:val>
                                        </p:tav>
                                      </p:tavLst>
                                    </p:anim>
                                    <p:anim calcmode="lin" valueType="num">
                                      <p:cBhvr>
                                        <p:cTn id="49" dur="500" fill="hold"/>
                                        <p:tgtEl>
                                          <p:spTgt spid="62"/>
                                        </p:tgtEl>
                                        <p:attrNameLst>
                                          <p:attrName>ppt_h</p:attrName>
                                        </p:attrNameLst>
                                      </p:cBhvr>
                                      <p:tavLst>
                                        <p:tav tm="0">
                                          <p:val>
                                            <p:fltVal val="0"/>
                                          </p:val>
                                        </p:tav>
                                        <p:tav tm="100000">
                                          <p:val>
                                            <p:strVal val="#ppt_h"/>
                                          </p:val>
                                        </p:tav>
                                      </p:tavLst>
                                    </p:anim>
                                    <p:anim calcmode="lin" valueType="num">
                                      <p:cBhvr>
                                        <p:cTn id="50" dur="500" fill="hold"/>
                                        <p:tgtEl>
                                          <p:spTgt spid="62"/>
                                        </p:tgtEl>
                                        <p:attrNameLst>
                                          <p:attrName>ppt_x</p:attrName>
                                        </p:attrNameLst>
                                      </p:cBhvr>
                                      <p:tavLst>
                                        <p:tav tm="0">
                                          <p:val>
                                            <p:fltVal val="0.5"/>
                                          </p:val>
                                        </p:tav>
                                        <p:tav tm="100000">
                                          <p:val>
                                            <p:strVal val="#ppt_x"/>
                                          </p:val>
                                        </p:tav>
                                      </p:tavLst>
                                    </p:anim>
                                    <p:anim calcmode="lin" valueType="num">
                                      <p:cBhvr>
                                        <p:cTn id="51" dur="500" fill="hold"/>
                                        <p:tgtEl>
                                          <p:spTgt spid="62"/>
                                        </p:tgtEl>
                                        <p:attrNameLst>
                                          <p:attrName>ppt_y</p:attrName>
                                        </p:attrNameLst>
                                      </p:cBhvr>
                                      <p:tavLst>
                                        <p:tav tm="0">
                                          <p:val>
                                            <p:fltVal val="0.5"/>
                                          </p:val>
                                        </p:tav>
                                        <p:tav tm="100000">
                                          <p:val>
                                            <p:strVal val="#ppt_y"/>
                                          </p:val>
                                        </p:tav>
                                      </p:tavLst>
                                    </p:anim>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left)">
                                      <p:cBhvr>
                                        <p:cTn id="5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3" grpId="0"/>
      <p:bldP spid="57" grpId="0"/>
      <p:bldP spid="58" grpId="0"/>
      <p:bldP spid="68" grpId="0"/>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1149</TotalTime>
  <Words>1162</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210</cp:revision>
  <dcterms:created xsi:type="dcterms:W3CDTF">2016-09-28T22:08:47Z</dcterms:created>
  <dcterms:modified xsi:type="dcterms:W3CDTF">2016-10-05T00:08:08Z</dcterms:modified>
</cp:coreProperties>
</file>