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83201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16"/>
          <p:cNvSpPr>
            <a:spLocks/>
          </p:cNvSpPr>
          <p:nvPr/>
        </p:nvSpPr>
        <p:spPr bwMode="auto">
          <a:xfrm>
            <a:off x="6096001" y="1651000"/>
            <a:ext cx="1748988" cy="1837027"/>
          </a:xfrm>
          <a:custGeom>
            <a:avLst/>
            <a:gdLst/>
            <a:ahLst/>
            <a:cxnLst>
              <a:cxn ang="0">
                <a:pos x="401" y="292"/>
              </a:cxn>
              <a:cxn ang="0">
                <a:pos x="0" y="0"/>
              </a:cxn>
              <a:cxn ang="0">
                <a:pos x="0" y="422"/>
              </a:cxn>
              <a:cxn ang="0">
                <a:pos x="401" y="292"/>
              </a:cxn>
            </a:cxnLst>
            <a:rect l="0" t="0" r="r" b="b"/>
            <a:pathLst>
              <a:path w="401" h="422">
                <a:moveTo>
                  <a:pt x="401" y="292"/>
                </a:moveTo>
                <a:cubicBezTo>
                  <a:pt x="346" y="122"/>
                  <a:pt x="187" y="0"/>
                  <a:pt x="0" y="0"/>
                </a:cubicBezTo>
                <a:cubicBezTo>
                  <a:pt x="0" y="422"/>
                  <a:pt x="0" y="422"/>
                  <a:pt x="0" y="422"/>
                </a:cubicBezTo>
                <a:lnTo>
                  <a:pt x="401" y="292"/>
                </a:lnTo>
                <a:close/>
              </a:path>
            </a:pathLst>
          </a:custGeom>
          <a:solidFill>
            <a:srgbClr val="8397B1"/>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 name="Freeform 17"/>
          <p:cNvSpPr>
            <a:spLocks/>
          </p:cNvSpPr>
          <p:nvPr/>
        </p:nvSpPr>
        <p:spPr bwMode="auto">
          <a:xfrm>
            <a:off x="4347013" y="1651000"/>
            <a:ext cx="1748988" cy="1837027"/>
          </a:xfrm>
          <a:custGeom>
            <a:avLst/>
            <a:gdLst/>
            <a:ahLst/>
            <a:cxnLst>
              <a:cxn ang="0">
                <a:pos x="401" y="0"/>
              </a:cxn>
              <a:cxn ang="0">
                <a:pos x="0" y="292"/>
              </a:cxn>
              <a:cxn ang="0">
                <a:pos x="401" y="422"/>
              </a:cxn>
              <a:cxn ang="0">
                <a:pos x="401" y="0"/>
              </a:cxn>
            </a:cxnLst>
            <a:rect l="0" t="0" r="r" b="b"/>
            <a:pathLst>
              <a:path w="401" h="422">
                <a:moveTo>
                  <a:pt x="401" y="0"/>
                </a:moveTo>
                <a:cubicBezTo>
                  <a:pt x="213" y="0"/>
                  <a:pt x="54" y="122"/>
                  <a:pt x="0" y="292"/>
                </a:cubicBezTo>
                <a:cubicBezTo>
                  <a:pt x="401" y="422"/>
                  <a:pt x="401" y="422"/>
                  <a:pt x="401" y="422"/>
                </a:cubicBezTo>
                <a:lnTo>
                  <a:pt x="401" y="0"/>
                </a:lnTo>
                <a:close/>
              </a:path>
            </a:pathLst>
          </a:custGeom>
          <a:solidFill>
            <a:srgbClr val="EF3425"/>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 name="Freeform 18"/>
          <p:cNvSpPr>
            <a:spLocks/>
          </p:cNvSpPr>
          <p:nvPr/>
        </p:nvSpPr>
        <p:spPr bwMode="auto">
          <a:xfrm>
            <a:off x="6096000" y="2924594"/>
            <a:ext cx="1837027" cy="2048313"/>
          </a:xfrm>
          <a:custGeom>
            <a:avLst/>
            <a:gdLst/>
            <a:ahLst/>
            <a:cxnLst>
              <a:cxn ang="0">
                <a:pos x="421" y="129"/>
              </a:cxn>
              <a:cxn ang="0">
                <a:pos x="401" y="0"/>
              </a:cxn>
              <a:cxn ang="0">
                <a:pos x="0" y="130"/>
              </a:cxn>
              <a:cxn ang="0">
                <a:pos x="247" y="470"/>
              </a:cxn>
              <a:cxn ang="0">
                <a:pos x="421" y="129"/>
              </a:cxn>
            </a:cxnLst>
            <a:rect l="0" t="0" r="r" b="b"/>
            <a:pathLst>
              <a:path w="421" h="470">
                <a:moveTo>
                  <a:pt x="421" y="129"/>
                </a:moveTo>
                <a:cubicBezTo>
                  <a:pt x="421" y="84"/>
                  <a:pt x="414" y="40"/>
                  <a:pt x="401" y="0"/>
                </a:cubicBezTo>
                <a:cubicBezTo>
                  <a:pt x="0" y="130"/>
                  <a:pt x="0" y="130"/>
                  <a:pt x="0" y="130"/>
                </a:cubicBezTo>
                <a:cubicBezTo>
                  <a:pt x="247" y="470"/>
                  <a:pt x="247" y="470"/>
                  <a:pt x="247" y="470"/>
                </a:cubicBezTo>
                <a:cubicBezTo>
                  <a:pt x="352" y="394"/>
                  <a:pt x="421" y="269"/>
                  <a:pt x="421" y="129"/>
                </a:cubicBez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19"/>
          <p:cNvSpPr>
            <a:spLocks/>
          </p:cNvSpPr>
          <p:nvPr/>
        </p:nvSpPr>
        <p:spPr bwMode="auto">
          <a:xfrm>
            <a:off x="4258973" y="2924594"/>
            <a:ext cx="1837027" cy="2048313"/>
          </a:xfrm>
          <a:custGeom>
            <a:avLst/>
            <a:gdLst/>
            <a:ahLst/>
            <a:cxnLst>
              <a:cxn ang="0">
                <a:pos x="21" y="0"/>
              </a:cxn>
              <a:cxn ang="0">
                <a:pos x="0" y="129"/>
              </a:cxn>
              <a:cxn ang="0">
                <a:pos x="175" y="470"/>
              </a:cxn>
              <a:cxn ang="0">
                <a:pos x="422" y="130"/>
              </a:cxn>
              <a:cxn ang="0">
                <a:pos x="21" y="0"/>
              </a:cxn>
            </a:cxnLst>
            <a:rect l="0" t="0" r="r" b="b"/>
            <a:pathLst>
              <a:path w="422" h="470">
                <a:moveTo>
                  <a:pt x="21" y="0"/>
                </a:moveTo>
                <a:cubicBezTo>
                  <a:pt x="7" y="40"/>
                  <a:pt x="0" y="84"/>
                  <a:pt x="0" y="129"/>
                </a:cubicBezTo>
                <a:cubicBezTo>
                  <a:pt x="0" y="269"/>
                  <a:pt x="69" y="394"/>
                  <a:pt x="175" y="470"/>
                </a:cubicBezTo>
                <a:cubicBezTo>
                  <a:pt x="422" y="130"/>
                  <a:pt x="422" y="130"/>
                  <a:pt x="422" y="130"/>
                </a:cubicBezTo>
                <a:lnTo>
                  <a:pt x="21" y="0"/>
                </a:lnTo>
                <a:close/>
              </a:path>
            </a:pathLst>
          </a:custGeom>
          <a:solidFill>
            <a:srgbClr val="B5B5B5"/>
          </a:solidFill>
          <a:ln w="6350">
            <a:solidFill>
              <a:schemeClr val="bg1"/>
            </a:solid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20"/>
          <p:cNvSpPr>
            <a:spLocks/>
          </p:cNvSpPr>
          <p:nvPr/>
        </p:nvSpPr>
        <p:spPr bwMode="auto">
          <a:xfrm>
            <a:off x="5021955" y="3488027"/>
            <a:ext cx="2153957" cy="1831155"/>
          </a:xfrm>
          <a:custGeom>
            <a:avLst/>
            <a:gdLst/>
            <a:ahLst/>
            <a:cxnLst>
              <a:cxn ang="0">
                <a:pos x="0" y="340"/>
              </a:cxn>
              <a:cxn ang="0">
                <a:pos x="247" y="420"/>
              </a:cxn>
              <a:cxn ang="0">
                <a:pos x="494" y="340"/>
              </a:cxn>
              <a:cxn ang="0">
                <a:pos x="247" y="0"/>
              </a:cxn>
              <a:cxn ang="0">
                <a:pos x="0" y="340"/>
              </a:cxn>
            </a:cxnLst>
            <a:rect l="0" t="0" r="r" b="b"/>
            <a:pathLst>
              <a:path w="494" h="420">
                <a:moveTo>
                  <a:pt x="0" y="340"/>
                </a:moveTo>
                <a:cubicBezTo>
                  <a:pt x="69" y="391"/>
                  <a:pt x="154" y="420"/>
                  <a:pt x="247" y="420"/>
                </a:cubicBezTo>
                <a:cubicBezTo>
                  <a:pt x="339" y="420"/>
                  <a:pt x="424" y="391"/>
                  <a:pt x="494" y="340"/>
                </a:cubicBezTo>
                <a:cubicBezTo>
                  <a:pt x="247" y="0"/>
                  <a:pt x="247" y="0"/>
                  <a:pt x="247" y="0"/>
                </a:cubicBezTo>
                <a:lnTo>
                  <a:pt x="0" y="340"/>
                </a:lnTo>
                <a:close/>
              </a:path>
            </a:pathLst>
          </a:custGeom>
          <a:solidFill>
            <a:srgbClr val="62768F"/>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TextBox 11"/>
          <p:cNvSpPr txBox="1"/>
          <p:nvPr/>
        </p:nvSpPr>
        <p:spPr>
          <a:xfrm rot="19347951">
            <a:off x="4685218" y="2275090"/>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5" name="TextBox 14"/>
          <p:cNvSpPr txBox="1"/>
          <p:nvPr/>
        </p:nvSpPr>
        <p:spPr>
          <a:xfrm rot="2110422">
            <a:off x="6223749" y="2260559"/>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6" name="TextBox 15"/>
          <p:cNvSpPr txBox="1"/>
          <p:nvPr/>
        </p:nvSpPr>
        <p:spPr>
          <a:xfrm rot="17491299">
            <a:off x="6748682" y="3716826"/>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7" name="TextBox 16"/>
          <p:cNvSpPr txBox="1"/>
          <p:nvPr/>
        </p:nvSpPr>
        <p:spPr>
          <a:xfrm rot="14931345" flipV="1">
            <a:off x="4207201" y="3716827"/>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8" name="TextBox 17"/>
          <p:cNvSpPr txBox="1"/>
          <p:nvPr/>
        </p:nvSpPr>
        <p:spPr>
          <a:xfrm>
            <a:off x="5484841" y="4599141"/>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grpSp>
        <p:nvGrpSpPr>
          <p:cNvPr id="28" name="Group 27"/>
          <p:cNvGrpSpPr/>
          <p:nvPr/>
        </p:nvGrpSpPr>
        <p:grpSpPr>
          <a:xfrm>
            <a:off x="5203899" y="2590053"/>
            <a:ext cx="1784203" cy="1784203"/>
            <a:chOff x="3902924" y="1942540"/>
            <a:chExt cx="1338152" cy="1338152"/>
          </a:xfrm>
          <a:effectLst>
            <a:outerShdw blurRad="63500" sx="102000" sy="102000" algn="ctr" rotWithShape="0">
              <a:prstClr val="black">
                <a:alpha val="40000"/>
              </a:prstClr>
            </a:outerShdw>
          </a:effectLst>
        </p:grpSpPr>
        <p:sp>
          <p:nvSpPr>
            <p:cNvPr id="10" name="Freeform 21"/>
            <p:cNvSpPr>
              <a:spLocks/>
            </p:cNvSpPr>
            <p:nvPr/>
          </p:nvSpPr>
          <p:spPr bwMode="auto">
            <a:xfrm>
              <a:off x="3902924" y="1942540"/>
              <a:ext cx="1338152" cy="1338152"/>
            </a:xfrm>
            <a:custGeom>
              <a:avLst/>
              <a:gdLst/>
              <a:ahLst/>
              <a:cxnLst>
                <a:cxn ang="0">
                  <a:pos x="404" y="164"/>
                </a:cxn>
                <a:cxn ang="0">
                  <a:pos x="268" y="11"/>
                </a:cxn>
                <a:cxn ang="0">
                  <a:pos x="216" y="2"/>
                </a:cxn>
                <a:cxn ang="0">
                  <a:pos x="163" y="5"/>
                </a:cxn>
                <a:cxn ang="0">
                  <a:pos x="11" y="141"/>
                </a:cxn>
                <a:cxn ang="0">
                  <a:pos x="1" y="193"/>
                </a:cxn>
                <a:cxn ang="0">
                  <a:pos x="5" y="246"/>
                </a:cxn>
                <a:cxn ang="0">
                  <a:pos x="141" y="399"/>
                </a:cxn>
                <a:cxn ang="0">
                  <a:pos x="193" y="408"/>
                </a:cxn>
                <a:cxn ang="0">
                  <a:pos x="246" y="404"/>
                </a:cxn>
                <a:cxn ang="0">
                  <a:pos x="398" y="268"/>
                </a:cxn>
                <a:cxn ang="0">
                  <a:pos x="408" y="216"/>
                </a:cxn>
                <a:cxn ang="0">
                  <a:pos x="404" y="164"/>
                </a:cxn>
              </a:cxnLst>
              <a:rect l="0" t="0" r="r" b="b"/>
              <a:pathLst>
                <a:path w="409" h="409">
                  <a:moveTo>
                    <a:pt x="404" y="164"/>
                  </a:moveTo>
                  <a:cubicBezTo>
                    <a:pt x="389" y="92"/>
                    <a:pt x="337" y="34"/>
                    <a:pt x="268" y="11"/>
                  </a:cubicBezTo>
                  <a:cubicBezTo>
                    <a:pt x="252" y="6"/>
                    <a:pt x="234" y="3"/>
                    <a:pt x="216" y="2"/>
                  </a:cubicBezTo>
                  <a:cubicBezTo>
                    <a:pt x="198" y="0"/>
                    <a:pt x="180" y="2"/>
                    <a:pt x="163" y="5"/>
                  </a:cubicBezTo>
                  <a:cubicBezTo>
                    <a:pt x="92" y="20"/>
                    <a:pt x="34" y="72"/>
                    <a:pt x="11" y="141"/>
                  </a:cubicBezTo>
                  <a:cubicBezTo>
                    <a:pt x="6" y="158"/>
                    <a:pt x="2" y="175"/>
                    <a:pt x="1" y="193"/>
                  </a:cubicBezTo>
                  <a:cubicBezTo>
                    <a:pt x="0" y="212"/>
                    <a:pt x="2" y="229"/>
                    <a:pt x="5" y="246"/>
                  </a:cubicBezTo>
                  <a:cubicBezTo>
                    <a:pt x="20" y="318"/>
                    <a:pt x="72" y="376"/>
                    <a:pt x="141" y="399"/>
                  </a:cubicBezTo>
                  <a:cubicBezTo>
                    <a:pt x="158" y="404"/>
                    <a:pt x="175" y="407"/>
                    <a:pt x="193" y="408"/>
                  </a:cubicBezTo>
                  <a:cubicBezTo>
                    <a:pt x="211" y="409"/>
                    <a:pt x="229" y="408"/>
                    <a:pt x="246" y="404"/>
                  </a:cubicBezTo>
                  <a:cubicBezTo>
                    <a:pt x="317" y="390"/>
                    <a:pt x="376" y="338"/>
                    <a:pt x="398" y="268"/>
                  </a:cubicBezTo>
                  <a:cubicBezTo>
                    <a:pt x="404" y="252"/>
                    <a:pt x="407" y="235"/>
                    <a:pt x="408" y="216"/>
                  </a:cubicBezTo>
                  <a:cubicBezTo>
                    <a:pt x="409" y="198"/>
                    <a:pt x="408" y="181"/>
                    <a:pt x="404" y="164"/>
                  </a:cubicBezTo>
                  <a:close/>
                </a:path>
              </a:pathLst>
            </a:custGeom>
            <a:solidFill>
              <a:srgbClr val="FFFFFF"/>
            </a:solidFill>
            <a:ln w="19050">
              <a:solidFill>
                <a:schemeClr val="tx1">
                  <a:lumMod val="75000"/>
                  <a:lumOff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7" name="Group 26"/>
            <p:cNvGrpSpPr/>
            <p:nvPr/>
          </p:nvGrpSpPr>
          <p:grpSpPr>
            <a:xfrm>
              <a:off x="4256314" y="2291662"/>
              <a:ext cx="631372" cy="639908"/>
              <a:chOff x="4257902" y="2653434"/>
              <a:chExt cx="631372" cy="639908"/>
            </a:xfrm>
          </p:grpSpPr>
          <p:sp>
            <p:nvSpPr>
              <p:cNvPr id="25" name="Freeform 167"/>
              <p:cNvSpPr>
                <a:spLocks noEditPoints="1"/>
              </p:cNvSpPr>
              <p:nvPr/>
            </p:nvSpPr>
            <p:spPr bwMode="auto">
              <a:xfrm>
                <a:off x="4257902" y="2653434"/>
                <a:ext cx="631372" cy="639908"/>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68"/>
              <p:cNvSpPr>
                <a:spLocks/>
              </p:cNvSpPr>
              <p:nvPr/>
            </p:nvSpPr>
            <p:spPr bwMode="auto">
              <a:xfrm>
                <a:off x="4547993" y="2781280"/>
                <a:ext cx="204769" cy="230369"/>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4" name="Group 16"/>
          <p:cNvGrpSpPr/>
          <p:nvPr/>
        </p:nvGrpSpPr>
        <p:grpSpPr>
          <a:xfrm>
            <a:off x="696204" y="1683166"/>
            <a:ext cx="3411912" cy="1119589"/>
            <a:chOff x="5638262" y="1505284"/>
            <a:chExt cx="3034077" cy="839692"/>
          </a:xfrm>
        </p:grpSpPr>
        <p:sp>
          <p:nvSpPr>
            <p:cNvPr id="45" name="TextBox 44"/>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EF3425"/>
                  </a:solidFill>
                  <a:latin typeface="Candara" panose="020E0502030303020204" pitchFamily="34" charset="0"/>
                </a:rPr>
                <a:t>Title Goes Here</a:t>
              </a:r>
            </a:p>
          </p:txBody>
        </p:sp>
        <p:sp>
          <p:nvSpPr>
            <p:cNvPr id="46" name="TextBox 45"/>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47" name="Group 16"/>
          <p:cNvGrpSpPr/>
          <p:nvPr/>
        </p:nvGrpSpPr>
        <p:grpSpPr>
          <a:xfrm>
            <a:off x="8372788" y="1688185"/>
            <a:ext cx="3411912" cy="1119589"/>
            <a:chOff x="5638262" y="1505284"/>
            <a:chExt cx="3034077" cy="839692"/>
          </a:xfrm>
        </p:grpSpPr>
        <p:sp>
          <p:nvSpPr>
            <p:cNvPr id="48" name="TextBox 47"/>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8397B1"/>
                  </a:solidFill>
                  <a:latin typeface="Candara" panose="020E0502030303020204" pitchFamily="34" charset="0"/>
                </a:rPr>
                <a:t>Title Goes Here</a:t>
              </a:r>
            </a:p>
          </p:txBody>
        </p:sp>
        <p:sp>
          <p:nvSpPr>
            <p:cNvPr id="49" name="TextBox 48"/>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50" name="Group 16"/>
          <p:cNvGrpSpPr/>
          <p:nvPr/>
        </p:nvGrpSpPr>
        <p:grpSpPr>
          <a:xfrm>
            <a:off x="8409858" y="3814461"/>
            <a:ext cx="3411912" cy="1119589"/>
            <a:chOff x="5638262" y="1505284"/>
            <a:chExt cx="3034077" cy="839692"/>
          </a:xfrm>
        </p:grpSpPr>
        <p:sp>
          <p:nvSpPr>
            <p:cNvPr id="51" name="TextBox 50"/>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44546B"/>
                  </a:solidFill>
                  <a:latin typeface="Candara" panose="020E0502030303020204" pitchFamily="34" charset="0"/>
                </a:rPr>
                <a:t>Title Goes Here</a:t>
              </a:r>
            </a:p>
          </p:txBody>
        </p:sp>
        <p:sp>
          <p:nvSpPr>
            <p:cNvPr id="52" name="TextBox 51"/>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53" name="Group 16"/>
          <p:cNvGrpSpPr/>
          <p:nvPr/>
        </p:nvGrpSpPr>
        <p:grpSpPr>
          <a:xfrm>
            <a:off x="4640779" y="5544067"/>
            <a:ext cx="3411912" cy="1119589"/>
            <a:chOff x="5638262" y="1505284"/>
            <a:chExt cx="3034077" cy="839692"/>
          </a:xfrm>
        </p:grpSpPr>
        <p:sp>
          <p:nvSpPr>
            <p:cNvPr id="54" name="TextBox 53"/>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62768F"/>
                  </a:solidFill>
                  <a:latin typeface="Candara" panose="020E0502030303020204" pitchFamily="34" charset="0"/>
                </a:rPr>
                <a:t>Title Goes Here</a:t>
              </a:r>
            </a:p>
          </p:txBody>
        </p:sp>
        <p:sp>
          <p:nvSpPr>
            <p:cNvPr id="55" name="TextBox 54"/>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56" name="Group 16"/>
          <p:cNvGrpSpPr/>
          <p:nvPr/>
        </p:nvGrpSpPr>
        <p:grpSpPr>
          <a:xfrm>
            <a:off x="696204" y="3816484"/>
            <a:ext cx="3411912" cy="1119589"/>
            <a:chOff x="5638262" y="1505284"/>
            <a:chExt cx="3034077" cy="839692"/>
          </a:xfrm>
        </p:grpSpPr>
        <p:sp>
          <p:nvSpPr>
            <p:cNvPr id="57" name="TextBox 56"/>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B5B5B5"/>
                  </a:solidFill>
                  <a:latin typeface="Candara" panose="020E0502030303020204" pitchFamily="34" charset="0"/>
                </a:rPr>
                <a:t>Title Goes Here</a:t>
              </a:r>
            </a:p>
          </p:txBody>
        </p:sp>
        <p:sp>
          <p:nvSpPr>
            <p:cNvPr id="58" name="TextBox 57"/>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2499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ppt_w</p:attrName>
                                        </p:attrNameLst>
                                      </p:cBhvr>
                                      <p:tavLst>
                                        <p:tav tm="0">
                                          <p:val>
                                            <p:fltVal val="0"/>
                                          </p:val>
                                        </p:tav>
                                        <p:tav tm="100000">
                                          <p:val>
                                            <p:strVal val="#ppt_w"/>
                                          </p:val>
                                        </p:tav>
                                      </p:tavLst>
                                    </p:anim>
                                    <p:anim calcmode="lin" valueType="num">
                                      <p:cBhvr>
                                        <p:cTn id="8" dur="500" fill="hold"/>
                                        <p:tgtEl>
                                          <p:spTgt spid="2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par>
                          <p:cTn id="19" fill="hold">
                            <p:stCondLst>
                              <p:cond delay="1500"/>
                            </p:stCondLst>
                            <p:childTnLst>
                              <p:par>
                                <p:cTn id="20" presetID="22" presetClass="entr" presetSubtype="2" fill="hold" nodeType="after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wipe(right)">
                                      <p:cBhvr>
                                        <p:cTn id="22" dur="500"/>
                                        <p:tgtEl>
                                          <p:spTgt spid="44"/>
                                        </p:tgtEl>
                                      </p:cBhvr>
                                    </p:animEffect>
                                  </p:childTnLst>
                                </p:cTn>
                              </p:par>
                            </p:childTnLst>
                          </p:cTn>
                        </p:par>
                        <p:par>
                          <p:cTn id="23" fill="hold">
                            <p:stCondLst>
                              <p:cond delay="2000"/>
                            </p:stCondLst>
                            <p:childTnLst>
                              <p:par>
                                <p:cTn id="24" presetID="53" presetClass="entr" presetSubtype="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par>
                          <p:cTn id="33" fill="hold">
                            <p:stCondLst>
                              <p:cond delay="3000"/>
                            </p:stCondLst>
                            <p:childTnLst>
                              <p:par>
                                <p:cTn id="34" presetID="22" presetClass="entr" presetSubtype="8" fill="hold" nodeType="after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wipe(left)">
                                      <p:cBhvr>
                                        <p:cTn id="36" dur="500"/>
                                        <p:tgtEl>
                                          <p:spTgt spid="47"/>
                                        </p:tgtEl>
                                      </p:cBhvr>
                                    </p:animEffect>
                                  </p:childTnLst>
                                </p:cTn>
                              </p:par>
                            </p:childTnLst>
                          </p:cTn>
                        </p:par>
                        <p:par>
                          <p:cTn id="37" fill="hold">
                            <p:stCondLst>
                              <p:cond delay="3500"/>
                            </p:stCondLst>
                            <p:childTnLst>
                              <p:par>
                                <p:cTn id="38" presetID="53" presetClass="entr" presetSubtype="0"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fltVal val="0"/>
                                          </p:val>
                                        </p:tav>
                                        <p:tav tm="100000">
                                          <p:val>
                                            <p:strVal val="#ppt_w"/>
                                          </p:val>
                                        </p:tav>
                                      </p:tavLst>
                                    </p:anim>
                                    <p:anim calcmode="lin" valueType="num">
                                      <p:cBhvr>
                                        <p:cTn id="41" dur="500" fill="hold"/>
                                        <p:tgtEl>
                                          <p:spTgt spid="7"/>
                                        </p:tgtEl>
                                        <p:attrNameLst>
                                          <p:attrName>ppt_h</p:attrName>
                                        </p:attrNameLst>
                                      </p:cBhvr>
                                      <p:tavLst>
                                        <p:tav tm="0">
                                          <p:val>
                                            <p:fltVal val="0"/>
                                          </p:val>
                                        </p:tav>
                                        <p:tav tm="100000">
                                          <p:val>
                                            <p:strVal val="#ppt_h"/>
                                          </p:val>
                                        </p:tav>
                                      </p:tavLst>
                                    </p:anim>
                                    <p:animEffect transition="in" filter="fade">
                                      <p:cBhvr>
                                        <p:cTn id="42" dur="500"/>
                                        <p:tgtEl>
                                          <p:spTgt spid="7"/>
                                        </p:tgtEl>
                                      </p:cBhvr>
                                    </p:animEffect>
                                  </p:childTnLst>
                                </p:cTn>
                              </p:par>
                            </p:childTnLst>
                          </p:cTn>
                        </p:par>
                        <p:par>
                          <p:cTn id="43" fill="hold">
                            <p:stCondLst>
                              <p:cond delay="4000"/>
                            </p:stCondLst>
                            <p:childTnLst>
                              <p:par>
                                <p:cTn id="44" presetID="10" presetClass="entr" presetSubtype="0"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childTnLst>
                          </p:cTn>
                        </p:par>
                        <p:par>
                          <p:cTn id="47" fill="hold">
                            <p:stCondLst>
                              <p:cond delay="4500"/>
                            </p:stCondLst>
                            <p:childTnLst>
                              <p:par>
                                <p:cTn id="48" presetID="22" presetClass="entr" presetSubtype="8" fill="hold" nodeType="afterEffect">
                                  <p:stCondLst>
                                    <p:cond delay="0"/>
                                  </p:stCondLst>
                                  <p:childTnLst>
                                    <p:set>
                                      <p:cBhvr>
                                        <p:cTn id="49" dur="1" fill="hold">
                                          <p:stCondLst>
                                            <p:cond delay="0"/>
                                          </p:stCondLst>
                                        </p:cTn>
                                        <p:tgtEl>
                                          <p:spTgt spid="50"/>
                                        </p:tgtEl>
                                        <p:attrNameLst>
                                          <p:attrName>style.visibility</p:attrName>
                                        </p:attrNameLst>
                                      </p:cBhvr>
                                      <p:to>
                                        <p:strVal val="visible"/>
                                      </p:to>
                                    </p:set>
                                    <p:animEffect transition="in" filter="wipe(left)">
                                      <p:cBhvr>
                                        <p:cTn id="50" dur="500"/>
                                        <p:tgtEl>
                                          <p:spTgt spid="50"/>
                                        </p:tgtEl>
                                      </p:cBhvr>
                                    </p:animEffect>
                                  </p:childTnLst>
                                </p:cTn>
                              </p:par>
                            </p:childTnLst>
                          </p:cTn>
                        </p:par>
                        <p:par>
                          <p:cTn id="51" fill="hold">
                            <p:stCondLst>
                              <p:cond delay="5000"/>
                            </p:stCondLst>
                            <p:childTnLst>
                              <p:par>
                                <p:cTn id="52" presetID="53" presetClass="entr" presetSubtype="0" fill="hold" grpId="0" nodeType="afterEffect">
                                  <p:stCondLst>
                                    <p:cond delay="0"/>
                                  </p:stCondLst>
                                  <p:childTnLst>
                                    <p:set>
                                      <p:cBhvr>
                                        <p:cTn id="53" dur="1" fill="hold">
                                          <p:stCondLst>
                                            <p:cond delay="0"/>
                                          </p:stCondLst>
                                        </p:cTn>
                                        <p:tgtEl>
                                          <p:spTgt spid="9"/>
                                        </p:tgtEl>
                                        <p:attrNameLst>
                                          <p:attrName>style.visibility</p:attrName>
                                        </p:attrNameLst>
                                      </p:cBhvr>
                                      <p:to>
                                        <p:strVal val="visible"/>
                                      </p:to>
                                    </p:set>
                                    <p:anim calcmode="lin" valueType="num">
                                      <p:cBhvr>
                                        <p:cTn id="54" dur="500" fill="hold"/>
                                        <p:tgtEl>
                                          <p:spTgt spid="9"/>
                                        </p:tgtEl>
                                        <p:attrNameLst>
                                          <p:attrName>ppt_w</p:attrName>
                                        </p:attrNameLst>
                                      </p:cBhvr>
                                      <p:tavLst>
                                        <p:tav tm="0">
                                          <p:val>
                                            <p:fltVal val="0"/>
                                          </p:val>
                                        </p:tav>
                                        <p:tav tm="100000">
                                          <p:val>
                                            <p:strVal val="#ppt_w"/>
                                          </p:val>
                                        </p:tav>
                                      </p:tavLst>
                                    </p:anim>
                                    <p:anim calcmode="lin" valueType="num">
                                      <p:cBhvr>
                                        <p:cTn id="55" dur="500" fill="hold"/>
                                        <p:tgtEl>
                                          <p:spTgt spid="9"/>
                                        </p:tgtEl>
                                        <p:attrNameLst>
                                          <p:attrName>ppt_h</p:attrName>
                                        </p:attrNameLst>
                                      </p:cBhvr>
                                      <p:tavLst>
                                        <p:tav tm="0">
                                          <p:val>
                                            <p:fltVal val="0"/>
                                          </p:val>
                                        </p:tav>
                                        <p:tav tm="100000">
                                          <p:val>
                                            <p:strVal val="#ppt_h"/>
                                          </p:val>
                                        </p:tav>
                                      </p:tavLst>
                                    </p:anim>
                                    <p:animEffect transition="in" filter="fade">
                                      <p:cBhvr>
                                        <p:cTn id="56" dur="500"/>
                                        <p:tgtEl>
                                          <p:spTgt spid="9"/>
                                        </p:tgtEl>
                                      </p:cBhvr>
                                    </p:animEffect>
                                  </p:childTnLst>
                                </p:cTn>
                              </p:par>
                            </p:childTnLst>
                          </p:cTn>
                        </p:par>
                        <p:par>
                          <p:cTn id="57" fill="hold">
                            <p:stCondLst>
                              <p:cond delay="5500"/>
                            </p:stCondLst>
                            <p:childTnLst>
                              <p:par>
                                <p:cTn id="58" presetID="10" presetClass="entr" presetSubtype="0" fill="hold" grpId="0" nodeType="after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fade">
                                      <p:cBhvr>
                                        <p:cTn id="60" dur="500"/>
                                        <p:tgtEl>
                                          <p:spTgt spid="18"/>
                                        </p:tgtEl>
                                      </p:cBhvr>
                                    </p:animEffect>
                                  </p:childTnLst>
                                </p:cTn>
                              </p:par>
                            </p:childTnLst>
                          </p:cTn>
                        </p:par>
                        <p:par>
                          <p:cTn id="61" fill="hold">
                            <p:stCondLst>
                              <p:cond delay="6000"/>
                            </p:stCondLst>
                            <p:childTnLst>
                              <p:par>
                                <p:cTn id="62" presetID="22" presetClass="entr" presetSubtype="1" fill="hold"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wipe(up)">
                                      <p:cBhvr>
                                        <p:cTn id="64" dur="500"/>
                                        <p:tgtEl>
                                          <p:spTgt spid="53"/>
                                        </p:tgtEl>
                                      </p:cBhvr>
                                    </p:animEffect>
                                  </p:childTnLst>
                                </p:cTn>
                              </p:par>
                            </p:childTnLst>
                          </p:cTn>
                        </p:par>
                        <p:par>
                          <p:cTn id="65" fill="hold">
                            <p:stCondLst>
                              <p:cond delay="6500"/>
                            </p:stCondLst>
                            <p:childTnLst>
                              <p:par>
                                <p:cTn id="66" presetID="53" presetClass="entr" presetSubtype="0" fill="hold" grpId="0" nodeType="afterEffect">
                                  <p:stCondLst>
                                    <p:cond delay="0"/>
                                  </p:stCondLst>
                                  <p:childTnLst>
                                    <p:set>
                                      <p:cBhvr>
                                        <p:cTn id="67" dur="1" fill="hold">
                                          <p:stCondLst>
                                            <p:cond delay="0"/>
                                          </p:stCondLst>
                                        </p:cTn>
                                        <p:tgtEl>
                                          <p:spTgt spid="8"/>
                                        </p:tgtEl>
                                        <p:attrNameLst>
                                          <p:attrName>style.visibility</p:attrName>
                                        </p:attrNameLst>
                                      </p:cBhvr>
                                      <p:to>
                                        <p:strVal val="visible"/>
                                      </p:to>
                                    </p:set>
                                    <p:anim calcmode="lin" valueType="num">
                                      <p:cBhvr>
                                        <p:cTn id="68" dur="500" fill="hold"/>
                                        <p:tgtEl>
                                          <p:spTgt spid="8"/>
                                        </p:tgtEl>
                                        <p:attrNameLst>
                                          <p:attrName>ppt_w</p:attrName>
                                        </p:attrNameLst>
                                      </p:cBhvr>
                                      <p:tavLst>
                                        <p:tav tm="0">
                                          <p:val>
                                            <p:fltVal val="0"/>
                                          </p:val>
                                        </p:tav>
                                        <p:tav tm="100000">
                                          <p:val>
                                            <p:strVal val="#ppt_w"/>
                                          </p:val>
                                        </p:tav>
                                      </p:tavLst>
                                    </p:anim>
                                    <p:anim calcmode="lin" valueType="num">
                                      <p:cBhvr>
                                        <p:cTn id="69" dur="500" fill="hold"/>
                                        <p:tgtEl>
                                          <p:spTgt spid="8"/>
                                        </p:tgtEl>
                                        <p:attrNameLst>
                                          <p:attrName>ppt_h</p:attrName>
                                        </p:attrNameLst>
                                      </p:cBhvr>
                                      <p:tavLst>
                                        <p:tav tm="0">
                                          <p:val>
                                            <p:fltVal val="0"/>
                                          </p:val>
                                        </p:tav>
                                        <p:tav tm="100000">
                                          <p:val>
                                            <p:strVal val="#ppt_h"/>
                                          </p:val>
                                        </p:tav>
                                      </p:tavLst>
                                    </p:anim>
                                    <p:animEffect transition="in" filter="fade">
                                      <p:cBhvr>
                                        <p:cTn id="70" dur="500"/>
                                        <p:tgtEl>
                                          <p:spTgt spid="8"/>
                                        </p:tgtEl>
                                      </p:cBhvr>
                                    </p:animEffect>
                                  </p:childTnLst>
                                </p:cTn>
                              </p:par>
                            </p:childTnLst>
                          </p:cTn>
                        </p:par>
                        <p:par>
                          <p:cTn id="71" fill="hold">
                            <p:stCondLst>
                              <p:cond delay="7000"/>
                            </p:stCondLst>
                            <p:childTnLst>
                              <p:par>
                                <p:cTn id="72" presetID="10" presetClass="entr" presetSubtype="0" fill="hold" grpId="0" nodeType="afterEffect">
                                  <p:stCondLst>
                                    <p:cond delay="0"/>
                                  </p:stCondLst>
                                  <p:childTnLst>
                                    <p:set>
                                      <p:cBhvr>
                                        <p:cTn id="73" dur="1" fill="hold">
                                          <p:stCondLst>
                                            <p:cond delay="0"/>
                                          </p:stCondLst>
                                        </p:cTn>
                                        <p:tgtEl>
                                          <p:spTgt spid="17"/>
                                        </p:tgtEl>
                                        <p:attrNameLst>
                                          <p:attrName>style.visibility</p:attrName>
                                        </p:attrNameLst>
                                      </p:cBhvr>
                                      <p:to>
                                        <p:strVal val="visible"/>
                                      </p:to>
                                    </p:set>
                                    <p:animEffect transition="in" filter="fade">
                                      <p:cBhvr>
                                        <p:cTn id="74" dur="500"/>
                                        <p:tgtEl>
                                          <p:spTgt spid="17"/>
                                        </p:tgtEl>
                                      </p:cBhvr>
                                    </p:animEffect>
                                  </p:childTnLst>
                                </p:cTn>
                              </p:par>
                            </p:childTnLst>
                          </p:cTn>
                        </p:par>
                        <p:par>
                          <p:cTn id="75" fill="hold">
                            <p:stCondLst>
                              <p:cond delay="7500"/>
                            </p:stCondLst>
                            <p:childTnLst>
                              <p:par>
                                <p:cTn id="76" presetID="22" presetClass="entr" presetSubtype="2" fill="hold" nodeType="afterEffect">
                                  <p:stCondLst>
                                    <p:cond delay="0"/>
                                  </p:stCondLst>
                                  <p:childTnLst>
                                    <p:set>
                                      <p:cBhvr>
                                        <p:cTn id="77" dur="1" fill="hold">
                                          <p:stCondLst>
                                            <p:cond delay="0"/>
                                          </p:stCondLst>
                                        </p:cTn>
                                        <p:tgtEl>
                                          <p:spTgt spid="56"/>
                                        </p:tgtEl>
                                        <p:attrNameLst>
                                          <p:attrName>style.visibility</p:attrName>
                                        </p:attrNameLst>
                                      </p:cBhvr>
                                      <p:to>
                                        <p:strVal val="visible"/>
                                      </p:to>
                                    </p:set>
                                    <p:animEffect transition="in" filter="wipe(right)">
                                      <p:cBhvr>
                                        <p:cTn id="78" dur="500"/>
                                        <p:tgtEl>
                                          <p:spTgt spid="56"/>
                                        </p:tgtEl>
                                      </p:cBhvr>
                                    </p:animEffect>
                                  </p:childTnLst>
                                </p:cTn>
                              </p:par>
                            </p:childTnLst>
                          </p:cTn>
                        </p:par>
                        <p:par>
                          <p:cTn id="79" fill="hold">
                            <p:stCondLst>
                              <p:cond delay="8000"/>
                            </p:stCondLst>
                            <p:childTnLst>
                              <p:par>
                                <p:cTn id="80" presetID="22" presetClass="entr" presetSubtype="8" fill="hold" nodeType="after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wipe(left)">
                                      <p:cBhvr>
                                        <p:cTn id="8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2"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1147</TotalTime>
  <Words>1249</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208</cp:revision>
  <dcterms:created xsi:type="dcterms:W3CDTF">2016-09-28T22:08:47Z</dcterms:created>
  <dcterms:modified xsi:type="dcterms:W3CDTF">2016-10-05T00:06:31Z</dcterms:modified>
</cp:coreProperties>
</file>