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72347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Placeholder 3"/>
          <p:cNvSpPr txBox="1">
            <a:spLocks/>
          </p:cNvSpPr>
          <p:nvPr/>
        </p:nvSpPr>
        <p:spPr>
          <a:xfrm flipH="1">
            <a:off x="867060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364153"/>
                </a:solidFill>
                <a:latin typeface="Candara" panose="020E0502030303020204" pitchFamily="34" charset="0"/>
              </a:rPr>
              <a:t>LOREM IPSUM</a:t>
            </a:r>
          </a:p>
        </p:txBody>
      </p:sp>
      <p:grpSp>
        <p:nvGrpSpPr>
          <p:cNvPr id="72" name="Group 71"/>
          <p:cNvGrpSpPr/>
          <p:nvPr/>
        </p:nvGrpSpPr>
        <p:grpSpPr>
          <a:xfrm>
            <a:off x="8518209" y="4735228"/>
            <a:ext cx="2438400" cy="1261817"/>
            <a:chOff x="1224845" y="4735228"/>
            <a:chExt cx="2438400" cy="1261817"/>
          </a:xfrm>
        </p:grpSpPr>
        <p:sp>
          <p:nvSpPr>
            <p:cNvPr id="73"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latin typeface="Candara" panose="020E0502030303020204" pitchFamily="34" charset="0"/>
                </a:rPr>
                <a:t>Lorem Ipsum</a:t>
              </a:r>
            </a:p>
          </p:txBody>
        </p:sp>
        <p:cxnSp>
          <p:nvCxnSpPr>
            <p:cNvPr id="74" name="Straight Connector 73"/>
            <p:cNvCxnSpPr/>
            <p:nvPr/>
          </p:nvCxnSpPr>
          <p:spPr>
            <a:xfrm>
              <a:off x="1529645" y="5052785"/>
              <a:ext cx="1828800" cy="2117"/>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5"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76" name="Freeform 75"/>
          <p:cNvSpPr>
            <a:spLocks noChangeAspect="1"/>
          </p:cNvSpPr>
          <p:nvPr/>
        </p:nvSpPr>
        <p:spPr>
          <a:xfrm>
            <a:off x="891444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914304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61" name="Freeform 60"/>
          <p:cNvSpPr/>
          <p:nvPr/>
        </p:nvSpPr>
        <p:spPr>
          <a:xfrm>
            <a:off x="6325901"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Placeholder 3"/>
          <p:cNvSpPr txBox="1">
            <a:spLocks/>
          </p:cNvSpPr>
          <p:nvPr/>
        </p:nvSpPr>
        <p:spPr>
          <a:xfrm flipH="1">
            <a:off x="6273040"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44546B"/>
                </a:solidFill>
                <a:latin typeface="Candara" panose="020E0502030303020204" pitchFamily="34" charset="0"/>
              </a:rPr>
              <a:t>LOREM IPSUM</a:t>
            </a:r>
          </a:p>
        </p:txBody>
      </p:sp>
      <p:grpSp>
        <p:nvGrpSpPr>
          <p:cNvPr id="63" name="Group 62"/>
          <p:cNvGrpSpPr/>
          <p:nvPr/>
        </p:nvGrpSpPr>
        <p:grpSpPr>
          <a:xfrm>
            <a:off x="6120640" y="4735228"/>
            <a:ext cx="2438400" cy="1261817"/>
            <a:chOff x="1224845" y="4735228"/>
            <a:chExt cx="2438400" cy="1261817"/>
          </a:xfrm>
        </p:grpSpPr>
        <p:sp>
          <p:nvSpPr>
            <p:cNvPr id="64"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latin typeface="Candara" panose="020E0502030303020204" pitchFamily="34" charset="0"/>
                </a:rPr>
                <a:t>Lorem Ipsum</a:t>
              </a:r>
            </a:p>
          </p:txBody>
        </p:sp>
        <p:cxnSp>
          <p:nvCxnSpPr>
            <p:cNvPr id="65" name="Straight Connector 64"/>
            <p:cNvCxnSpPr/>
            <p:nvPr/>
          </p:nvCxnSpPr>
          <p:spPr>
            <a:xfrm>
              <a:off x="1529645" y="5052785"/>
              <a:ext cx="1828800" cy="2117"/>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6"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67" name="Freeform 66"/>
          <p:cNvSpPr>
            <a:spLocks noChangeAspect="1"/>
          </p:cNvSpPr>
          <p:nvPr/>
        </p:nvSpPr>
        <p:spPr>
          <a:xfrm>
            <a:off x="6516880"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745479"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sp>
        <p:nvSpPr>
          <p:cNvPr id="52" name="Freeform 51"/>
          <p:cNvSpPr/>
          <p:nvPr/>
        </p:nvSpPr>
        <p:spPr>
          <a:xfrm>
            <a:off x="3857220"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Placeholder 3"/>
          <p:cNvSpPr txBox="1">
            <a:spLocks/>
          </p:cNvSpPr>
          <p:nvPr/>
        </p:nvSpPr>
        <p:spPr>
          <a:xfrm flipH="1">
            <a:off x="3804359"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8397B1"/>
                </a:solidFill>
                <a:latin typeface="Candara" panose="020E0502030303020204" pitchFamily="34" charset="0"/>
              </a:rPr>
              <a:t>LOREM IPSUM</a:t>
            </a:r>
          </a:p>
        </p:txBody>
      </p:sp>
      <p:grpSp>
        <p:nvGrpSpPr>
          <p:cNvPr id="54" name="Group 53"/>
          <p:cNvGrpSpPr/>
          <p:nvPr/>
        </p:nvGrpSpPr>
        <p:grpSpPr>
          <a:xfrm>
            <a:off x="3651959" y="4735228"/>
            <a:ext cx="2438400" cy="1261817"/>
            <a:chOff x="1224845" y="4735228"/>
            <a:chExt cx="2438400" cy="1261817"/>
          </a:xfrm>
        </p:grpSpPr>
        <p:sp>
          <p:nvSpPr>
            <p:cNvPr id="55"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latin typeface="Candara" panose="020E0502030303020204" pitchFamily="34" charset="0"/>
                </a:rPr>
                <a:t>Lorem Ipsum</a:t>
              </a:r>
            </a:p>
          </p:txBody>
        </p:sp>
        <p:cxnSp>
          <p:nvCxnSpPr>
            <p:cNvPr id="56" name="Straight Connector 55"/>
            <p:cNvCxnSpPr/>
            <p:nvPr/>
          </p:nvCxnSpPr>
          <p:spPr>
            <a:xfrm>
              <a:off x="1529645" y="5052785"/>
              <a:ext cx="1828800" cy="2117"/>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58" name="Freeform 57"/>
          <p:cNvSpPr>
            <a:spLocks noChangeAspect="1"/>
          </p:cNvSpPr>
          <p:nvPr/>
        </p:nvSpPr>
        <p:spPr>
          <a:xfrm>
            <a:off x="4048199"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276798"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430106" y="2548468"/>
            <a:ext cx="2027878" cy="1933216"/>
          </a:xfrm>
          <a:custGeom>
            <a:avLst/>
            <a:gdLst>
              <a:gd name="connsiteX0" fmla="*/ 1013939 w 2027878"/>
              <a:gd name="connsiteY0" fmla="*/ 0 h 1933216"/>
              <a:gd name="connsiteX1" fmla="*/ 1093231 w 2027878"/>
              <a:gd name="connsiteY1" fmla="*/ 4004 h 1933216"/>
              <a:gd name="connsiteX2" fmla="*/ 1980031 w 2027878"/>
              <a:gd name="connsiteY2" fmla="*/ 648501 h 1933216"/>
              <a:gd name="connsiteX3" fmla="*/ 2011215 w 2027878"/>
              <a:gd name="connsiteY3" fmla="*/ 733702 h 1933216"/>
              <a:gd name="connsiteX4" fmla="*/ 2027878 w 2027878"/>
              <a:gd name="connsiteY4" fmla="*/ 798507 h 1933216"/>
              <a:gd name="connsiteX5" fmla="*/ 1689757 w 2027878"/>
              <a:gd name="connsiteY5" fmla="*/ 1839455 h 1933216"/>
              <a:gd name="connsiteX6" fmla="*/ 1678161 w 2027878"/>
              <a:gd name="connsiteY6" fmla="*/ 1849995 h 1933216"/>
              <a:gd name="connsiteX7" fmla="*/ 1597774 w 2027878"/>
              <a:gd name="connsiteY7" fmla="*/ 1910108 h 1933216"/>
              <a:gd name="connsiteX8" fmla="*/ 1559736 w 2027878"/>
              <a:gd name="connsiteY8" fmla="*/ 1933216 h 1933216"/>
              <a:gd name="connsiteX9" fmla="*/ 468143 w 2027878"/>
              <a:gd name="connsiteY9" fmla="*/ 1933216 h 1933216"/>
              <a:gd name="connsiteX10" fmla="*/ 430105 w 2027878"/>
              <a:gd name="connsiteY10" fmla="*/ 1910108 h 1933216"/>
              <a:gd name="connsiteX11" fmla="*/ 349717 w 2027878"/>
              <a:gd name="connsiteY11" fmla="*/ 1849995 h 1933216"/>
              <a:gd name="connsiteX12" fmla="*/ 338121 w 2027878"/>
              <a:gd name="connsiteY12" fmla="*/ 1839455 h 1933216"/>
              <a:gd name="connsiteX13" fmla="*/ 0 w 2027878"/>
              <a:gd name="connsiteY13" fmla="*/ 798507 h 1933216"/>
              <a:gd name="connsiteX14" fmla="*/ 16663 w 2027878"/>
              <a:gd name="connsiteY14" fmla="*/ 733702 h 1933216"/>
              <a:gd name="connsiteX15" fmla="*/ 47847 w 2027878"/>
              <a:gd name="connsiteY15" fmla="*/ 648501 h 1933216"/>
              <a:gd name="connsiteX16" fmla="*/ 934647 w 2027878"/>
              <a:gd name="connsiteY16" fmla="*/ 4004 h 1933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27878" h="1933216">
                <a:moveTo>
                  <a:pt x="1013939" y="0"/>
                </a:moveTo>
                <a:lnTo>
                  <a:pt x="1093231" y="4004"/>
                </a:lnTo>
                <a:lnTo>
                  <a:pt x="1980031" y="648501"/>
                </a:lnTo>
                <a:lnTo>
                  <a:pt x="2011215" y="733702"/>
                </a:lnTo>
                <a:lnTo>
                  <a:pt x="2027878" y="798507"/>
                </a:lnTo>
                <a:lnTo>
                  <a:pt x="1689757" y="1839455"/>
                </a:lnTo>
                <a:lnTo>
                  <a:pt x="1678161" y="1849995"/>
                </a:lnTo>
                <a:cubicBezTo>
                  <a:pt x="1652375" y="1871275"/>
                  <a:pt x="1625550" y="1891342"/>
                  <a:pt x="1597774" y="1910108"/>
                </a:cubicBezTo>
                <a:lnTo>
                  <a:pt x="1559736" y="1933216"/>
                </a:lnTo>
                <a:lnTo>
                  <a:pt x="468143" y="1933216"/>
                </a:lnTo>
                <a:lnTo>
                  <a:pt x="430105" y="1910108"/>
                </a:lnTo>
                <a:cubicBezTo>
                  <a:pt x="402328" y="1891342"/>
                  <a:pt x="375503" y="1871275"/>
                  <a:pt x="349717" y="1849995"/>
                </a:cubicBezTo>
                <a:lnTo>
                  <a:pt x="338121" y="1839455"/>
                </a:lnTo>
                <a:lnTo>
                  <a:pt x="0" y="798507"/>
                </a:lnTo>
                <a:lnTo>
                  <a:pt x="16663" y="733702"/>
                </a:lnTo>
                <a:lnTo>
                  <a:pt x="47847" y="648501"/>
                </a:lnTo>
                <a:lnTo>
                  <a:pt x="934647" y="4004"/>
                </a:lnTo>
                <a:close/>
              </a:path>
            </a:pathLst>
          </a:cu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3"/>
          <p:cNvSpPr txBox="1">
            <a:spLocks/>
          </p:cNvSpPr>
          <p:nvPr/>
        </p:nvSpPr>
        <p:spPr>
          <a:xfrm flipH="1">
            <a:off x="1377245" y="208730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EF3425"/>
                </a:solidFill>
                <a:latin typeface="Candara" panose="020E0502030303020204" pitchFamily="34" charset="0"/>
              </a:rPr>
              <a:t>LOREM IPSUM</a:t>
            </a:r>
          </a:p>
        </p:txBody>
      </p:sp>
      <p:grpSp>
        <p:nvGrpSpPr>
          <p:cNvPr id="21" name="Group 20"/>
          <p:cNvGrpSpPr/>
          <p:nvPr/>
        </p:nvGrpSpPr>
        <p:grpSpPr>
          <a:xfrm>
            <a:off x="1224845" y="4735228"/>
            <a:ext cx="2438400" cy="1261817"/>
            <a:chOff x="1224845" y="4735228"/>
            <a:chExt cx="2438400" cy="1261817"/>
          </a:xfrm>
        </p:grpSpPr>
        <p:sp>
          <p:nvSpPr>
            <p:cNvPr id="17" name="Text Placeholder 3"/>
            <p:cNvSpPr txBox="1">
              <a:spLocks/>
            </p:cNvSpPr>
            <p:nvPr/>
          </p:nvSpPr>
          <p:spPr>
            <a:xfrm>
              <a:off x="1377245" y="473522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latin typeface="Candara" panose="020E0502030303020204" pitchFamily="34" charset="0"/>
                </a:rPr>
                <a:t>Lorem Ipsum</a:t>
              </a:r>
            </a:p>
          </p:txBody>
        </p:sp>
        <p:cxnSp>
          <p:nvCxnSpPr>
            <p:cNvPr id="19" name="Straight Connector 18"/>
            <p:cNvCxnSpPr/>
            <p:nvPr/>
          </p:nvCxnSpPr>
          <p:spPr>
            <a:xfrm>
              <a:off x="1529645" y="5052785"/>
              <a:ext cx="1828800" cy="2117"/>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Text Placeholder 3"/>
            <p:cNvSpPr txBox="1">
              <a:spLocks/>
            </p:cNvSpPr>
            <p:nvPr/>
          </p:nvSpPr>
          <p:spPr>
            <a:xfrm>
              <a:off x="1224845" y="530733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sp>
        <p:nvSpPr>
          <p:cNvPr id="39" name="Freeform 38"/>
          <p:cNvSpPr>
            <a:spLocks noChangeAspect="1"/>
          </p:cNvSpPr>
          <p:nvPr/>
        </p:nvSpPr>
        <p:spPr>
          <a:xfrm>
            <a:off x="1621085" y="3577734"/>
            <a:ext cx="1645920" cy="818855"/>
          </a:xfrm>
          <a:custGeom>
            <a:avLst/>
            <a:gdLst>
              <a:gd name="connsiteX0" fmla="*/ 0 w 1907100"/>
              <a:gd name="connsiteY0" fmla="*/ 0 h 948794"/>
              <a:gd name="connsiteX1" fmla="*/ 1907100 w 1907100"/>
              <a:gd name="connsiteY1" fmla="*/ 0 h 948794"/>
              <a:gd name="connsiteX2" fmla="*/ 1629368 w 1907100"/>
              <a:gd name="connsiteY2" fmla="*/ 855033 h 948794"/>
              <a:gd name="connsiteX3" fmla="*/ 1617772 w 1907100"/>
              <a:gd name="connsiteY3" fmla="*/ 865573 h 948794"/>
              <a:gd name="connsiteX4" fmla="*/ 1537385 w 1907100"/>
              <a:gd name="connsiteY4" fmla="*/ 925686 h 948794"/>
              <a:gd name="connsiteX5" fmla="*/ 1499347 w 1907100"/>
              <a:gd name="connsiteY5" fmla="*/ 948794 h 948794"/>
              <a:gd name="connsiteX6" fmla="*/ 407754 w 1907100"/>
              <a:gd name="connsiteY6" fmla="*/ 948794 h 948794"/>
              <a:gd name="connsiteX7" fmla="*/ 369716 w 1907100"/>
              <a:gd name="connsiteY7" fmla="*/ 925686 h 948794"/>
              <a:gd name="connsiteX8" fmla="*/ 289328 w 1907100"/>
              <a:gd name="connsiteY8" fmla="*/ 865573 h 948794"/>
              <a:gd name="connsiteX9" fmla="*/ 277732 w 1907100"/>
              <a:gd name="connsiteY9" fmla="*/ 855033 h 94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7100" h="948794">
                <a:moveTo>
                  <a:pt x="0" y="0"/>
                </a:moveTo>
                <a:lnTo>
                  <a:pt x="1907100" y="0"/>
                </a:lnTo>
                <a:lnTo>
                  <a:pt x="1629368" y="855033"/>
                </a:lnTo>
                <a:lnTo>
                  <a:pt x="1617772" y="865573"/>
                </a:lnTo>
                <a:cubicBezTo>
                  <a:pt x="1591986" y="886853"/>
                  <a:pt x="1565161" y="906920"/>
                  <a:pt x="1537385" y="925686"/>
                </a:cubicBezTo>
                <a:lnTo>
                  <a:pt x="1499347" y="948794"/>
                </a:lnTo>
                <a:lnTo>
                  <a:pt x="407754" y="948794"/>
                </a:lnTo>
                <a:lnTo>
                  <a:pt x="369716" y="925686"/>
                </a:lnTo>
                <a:cubicBezTo>
                  <a:pt x="341939" y="906920"/>
                  <a:pt x="315114" y="886853"/>
                  <a:pt x="289328" y="865573"/>
                </a:cubicBezTo>
                <a:lnTo>
                  <a:pt x="277732" y="855033"/>
                </a:lnTo>
                <a:close/>
              </a:path>
            </a:pathLst>
          </a:custGeom>
          <a:solidFill>
            <a:schemeClr val="bg1"/>
          </a:solidFill>
          <a:ln w="635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223"/>
          <p:cNvSpPr>
            <a:spLocks noChangeAspect="1" noEditPoints="1"/>
          </p:cNvSpPr>
          <p:nvPr/>
        </p:nvSpPr>
        <p:spPr bwMode="auto">
          <a:xfrm>
            <a:off x="2162779" y="2847277"/>
            <a:ext cx="562530" cy="54864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1" name="TextBox 40"/>
          <p:cNvSpPr txBox="1"/>
          <p:nvPr/>
        </p:nvSpPr>
        <p:spPr>
          <a:xfrm>
            <a:off x="1849684" y="3649461"/>
            <a:ext cx="1188720" cy="646331"/>
          </a:xfrm>
          <a:prstGeom prst="rect">
            <a:avLst/>
          </a:prstGeom>
          <a:noFill/>
        </p:spPr>
        <p:txBody>
          <a:bodyPr wrap="square" rtlCol="0">
            <a:spAutoFit/>
          </a:bodyPr>
          <a:lstStyle/>
          <a:p>
            <a:pPr marL="171450" indent="-171450" algn="ctr">
              <a:buFont typeface="Wingdings" panose="05000000000000000000" pitchFamily="2" charset="2"/>
              <a:buChar char="ü"/>
            </a:pPr>
            <a:r>
              <a:rPr lang="en-US" sz="1200" dirty="0">
                <a:solidFill>
                  <a:schemeClr val="bg2">
                    <a:lumMod val="10000"/>
                  </a:schemeClr>
                </a:solidFill>
              </a:rPr>
              <a:t>Option 1</a:t>
            </a:r>
          </a:p>
          <a:p>
            <a:pPr marL="171450" indent="-171450" algn="ctr">
              <a:buFont typeface="Wingdings" panose="05000000000000000000" pitchFamily="2" charset="2"/>
              <a:buChar char="ü"/>
            </a:pPr>
            <a:r>
              <a:rPr lang="en-US" sz="1200" dirty="0">
                <a:solidFill>
                  <a:schemeClr val="bg2">
                    <a:lumMod val="10000"/>
                  </a:schemeClr>
                </a:solidFill>
              </a:rPr>
              <a:t>Option 2</a:t>
            </a:r>
          </a:p>
          <a:p>
            <a:pPr marL="171450" indent="-171450" algn="ctr">
              <a:buFont typeface="Wingdings" panose="05000000000000000000" pitchFamily="2" charset="2"/>
              <a:buChar char="ü"/>
            </a:pPr>
            <a:r>
              <a:rPr lang="en-US" sz="1200" dirty="0">
                <a:solidFill>
                  <a:schemeClr val="bg2">
                    <a:lumMod val="10000"/>
                  </a:schemeClr>
                </a:solidFill>
              </a:rPr>
              <a:t>Option 3</a:t>
            </a:r>
          </a:p>
        </p:txBody>
      </p:sp>
      <p:grpSp>
        <p:nvGrpSpPr>
          <p:cNvPr id="79" name="Group 78"/>
          <p:cNvGrpSpPr>
            <a:grpSpLocks noChangeAspect="1"/>
          </p:cNvGrpSpPr>
          <p:nvPr/>
        </p:nvGrpSpPr>
        <p:grpSpPr>
          <a:xfrm>
            <a:off x="4608691" y="2808052"/>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80"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11"/>
          <p:cNvSpPr>
            <a:spLocks noChangeAspect="1" noEditPoints="1"/>
          </p:cNvSpPr>
          <p:nvPr/>
        </p:nvSpPr>
        <p:spPr bwMode="auto">
          <a:xfrm>
            <a:off x="6963358" y="2849532"/>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01" name="Group 100"/>
          <p:cNvGrpSpPr>
            <a:grpSpLocks noChangeAspect="1"/>
          </p:cNvGrpSpPr>
          <p:nvPr/>
        </p:nvGrpSpPr>
        <p:grpSpPr>
          <a:xfrm>
            <a:off x="9453525" y="2802802"/>
            <a:ext cx="629757" cy="548640"/>
            <a:chOff x="2075371" y="2625301"/>
            <a:chExt cx="929273" cy="809577"/>
          </a:xfrm>
          <a:effectLst>
            <a:outerShdw blurRad="50800" dist="38100" dir="2700000" algn="tl" rotWithShape="0">
              <a:prstClr val="black">
                <a:alpha val="40000"/>
              </a:prstClr>
            </a:outerShdw>
          </a:effectLst>
        </p:grpSpPr>
        <p:sp>
          <p:nvSpPr>
            <p:cNvPr id="102"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3"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4"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5"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6"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7"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8"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6697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1000"/>
                                        <p:tgtEl>
                                          <p:spTgt spid="13">
                                            <p:txEl>
                                              <p:pRg st="0" end="0"/>
                                            </p:txEl>
                                          </p:spTgt>
                                        </p:tgtEl>
                                      </p:cBhvr>
                                    </p:animEffect>
                                    <p:anim calcmode="lin" valueType="num">
                                      <p:cBhvr>
                                        <p:cTn id="1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900" decel="100000" fill="hold"/>
                                        <p:tgtEl>
                                          <p:spTgt spid="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up)">
                                      <p:cBhvr>
                                        <p:cTn id="30" dur="500"/>
                                        <p:tgtEl>
                                          <p:spTgt spid="39"/>
                                        </p:tgtEl>
                                      </p:cBhvr>
                                    </p:animEffect>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left)">
                                      <p:cBhvr>
                                        <p:cTn id="34" dur="500"/>
                                        <p:tgtEl>
                                          <p:spTgt spid="41"/>
                                        </p:tgtEl>
                                      </p:cBhvr>
                                    </p:animEffect>
                                  </p:childTnLst>
                                </p:cTn>
                              </p:par>
                            </p:childTnLst>
                          </p:cTn>
                        </p:par>
                        <p:par>
                          <p:cTn id="35" fill="hold">
                            <p:stCondLst>
                              <p:cond delay="4250"/>
                            </p:stCondLst>
                            <p:childTnLst>
                              <p:par>
                                <p:cTn id="36" presetID="37"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900" decel="100000" fill="hold"/>
                                        <p:tgtEl>
                                          <p:spTgt spid="2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2" fill="hold">
                            <p:stCondLst>
                              <p:cond delay="5250"/>
                            </p:stCondLst>
                            <p:childTnLst>
                              <p:par>
                                <p:cTn id="43" presetID="42" presetClass="entr" presetSubtype="0" fill="hold" grpId="0" nodeType="afterEffect">
                                  <p:stCondLst>
                                    <p:cond delay="0"/>
                                  </p:stCondLst>
                                  <p:childTnLst>
                                    <p:set>
                                      <p:cBhvr>
                                        <p:cTn id="44" dur="1" fill="hold">
                                          <p:stCondLst>
                                            <p:cond delay="0"/>
                                          </p:stCondLst>
                                        </p:cTn>
                                        <p:tgtEl>
                                          <p:spTgt spid="53">
                                            <p:txEl>
                                              <p:pRg st="0" end="0"/>
                                            </p:txEl>
                                          </p:spTgt>
                                        </p:tgtEl>
                                        <p:attrNameLst>
                                          <p:attrName>style.visibility</p:attrName>
                                        </p:attrNameLst>
                                      </p:cBhvr>
                                      <p:to>
                                        <p:strVal val="visible"/>
                                      </p:to>
                                    </p:set>
                                    <p:animEffect transition="in" filter="fade">
                                      <p:cBhvr>
                                        <p:cTn id="45" dur="1000"/>
                                        <p:tgtEl>
                                          <p:spTgt spid="53">
                                            <p:txEl>
                                              <p:pRg st="0" end="0"/>
                                            </p:txEl>
                                          </p:spTgt>
                                        </p:tgtEl>
                                      </p:cBhvr>
                                    </p:animEffect>
                                    <p:anim calcmode="lin" valueType="num">
                                      <p:cBhvr>
                                        <p:cTn id="46"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48" fill="hold">
                            <p:stCondLst>
                              <p:cond delay="6250"/>
                            </p:stCondLst>
                            <p:childTnLst>
                              <p:par>
                                <p:cTn id="49" presetID="37" presetClass="entr" presetSubtype="0" fill="hold" grpId="0" nodeType="after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fade">
                                      <p:cBhvr>
                                        <p:cTn id="51" dur="1000"/>
                                        <p:tgtEl>
                                          <p:spTgt spid="52"/>
                                        </p:tgtEl>
                                      </p:cBhvr>
                                    </p:animEffect>
                                    <p:anim calcmode="lin" valueType="num">
                                      <p:cBhvr>
                                        <p:cTn id="52" dur="1000" fill="hold"/>
                                        <p:tgtEl>
                                          <p:spTgt spid="52"/>
                                        </p:tgtEl>
                                        <p:attrNameLst>
                                          <p:attrName>ppt_x</p:attrName>
                                        </p:attrNameLst>
                                      </p:cBhvr>
                                      <p:tavLst>
                                        <p:tav tm="0">
                                          <p:val>
                                            <p:strVal val="#ppt_x"/>
                                          </p:val>
                                        </p:tav>
                                        <p:tav tm="100000">
                                          <p:val>
                                            <p:strVal val="#ppt_x"/>
                                          </p:val>
                                        </p:tav>
                                      </p:tavLst>
                                    </p:anim>
                                    <p:anim calcmode="lin" valueType="num">
                                      <p:cBhvr>
                                        <p:cTn id="53" dur="900" decel="100000" fill="hold"/>
                                        <p:tgtEl>
                                          <p:spTgt spid="52"/>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55" fill="hold">
                            <p:stCondLst>
                              <p:cond delay="7250"/>
                            </p:stCondLst>
                            <p:childTnLst>
                              <p:par>
                                <p:cTn id="56" presetID="53" presetClass="entr" presetSubtype="16" fill="hold" nodeType="afterEffect">
                                  <p:stCondLst>
                                    <p:cond delay="0"/>
                                  </p:stCondLst>
                                  <p:childTnLst>
                                    <p:set>
                                      <p:cBhvr>
                                        <p:cTn id="57" dur="1" fill="hold">
                                          <p:stCondLst>
                                            <p:cond delay="0"/>
                                          </p:stCondLst>
                                        </p:cTn>
                                        <p:tgtEl>
                                          <p:spTgt spid="79"/>
                                        </p:tgtEl>
                                        <p:attrNameLst>
                                          <p:attrName>style.visibility</p:attrName>
                                        </p:attrNameLst>
                                      </p:cBhvr>
                                      <p:to>
                                        <p:strVal val="visible"/>
                                      </p:to>
                                    </p:set>
                                    <p:anim calcmode="lin" valueType="num">
                                      <p:cBhvr>
                                        <p:cTn id="58" dur="500" fill="hold"/>
                                        <p:tgtEl>
                                          <p:spTgt spid="79"/>
                                        </p:tgtEl>
                                        <p:attrNameLst>
                                          <p:attrName>ppt_w</p:attrName>
                                        </p:attrNameLst>
                                      </p:cBhvr>
                                      <p:tavLst>
                                        <p:tav tm="0">
                                          <p:val>
                                            <p:fltVal val="0"/>
                                          </p:val>
                                        </p:tav>
                                        <p:tav tm="100000">
                                          <p:val>
                                            <p:strVal val="#ppt_w"/>
                                          </p:val>
                                        </p:tav>
                                      </p:tavLst>
                                    </p:anim>
                                    <p:anim calcmode="lin" valueType="num">
                                      <p:cBhvr>
                                        <p:cTn id="59" dur="500" fill="hold"/>
                                        <p:tgtEl>
                                          <p:spTgt spid="79"/>
                                        </p:tgtEl>
                                        <p:attrNameLst>
                                          <p:attrName>ppt_h</p:attrName>
                                        </p:attrNameLst>
                                      </p:cBhvr>
                                      <p:tavLst>
                                        <p:tav tm="0">
                                          <p:val>
                                            <p:fltVal val="0"/>
                                          </p:val>
                                        </p:tav>
                                        <p:tav tm="100000">
                                          <p:val>
                                            <p:strVal val="#ppt_h"/>
                                          </p:val>
                                        </p:tav>
                                      </p:tavLst>
                                    </p:anim>
                                    <p:animEffect transition="in" filter="fade">
                                      <p:cBhvr>
                                        <p:cTn id="60" dur="500"/>
                                        <p:tgtEl>
                                          <p:spTgt spid="79"/>
                                        </p:tgtEl>
                                      </p:cBhvr>
                                    </p:animEffect>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wipe(up)">
                                      <p:cBhvr>
                                        <p:cTn id="64" dur="500"/>
                                        <p:tgtEl>
                                          <p:spTgt spid="58"/>
                                        </p:tgtEl>
                                      </p:cBhvr>
                                    </p:animEffect>
                                  </p:childTnLst>
                                </p:cTn>
                              </p:par>
                            </p:childTnLst>
                          </p:cTn>
                        </p:par>
                        <p:par>
                          <p:cTn id="65" fill="hold">
                            <p:stCondLst>
                              <p:cond delay="8250"/>
                            </p:stCondLst>
                            <p:childTnLst>
                              <p:par>
                                <p:cTn id="66" presetID="22" presetClass="entr" presetSubtype="8"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left)">
                                      <p:cBhvr>
                                        <p:cTn id="68" dur="500"/>
                                        <p:tgtEl>
                                          <p:spTgt spid="60"/>
                                        </p:tgtEl>
                                      </p:cBhvr>
                                    </p:animEffect>
                                  </p:childTnLst>
                                </p:cTn>
                              </p:par>
                            </p:childTnLst>
                          </p:cTn>
                        </p:par>
                        <p:par>
                          <p:cTn id="69" fill="hold">
                            <p:stCondLst>
                              <p:cond delay="8750"/>
                            </p:stCondLst>
                            <p:childTnLst>
                              <p:par>
                                <p:cTn id="70" presetID="37" presetClass="entr" presetSubtype="0" fill="hold" nodeType="after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fade">
                                      <p:cBhvr>
                                        <p:cTn id="72" dur="1000"/>
                                        <p:tgtEl>
                                          <p:spTgt spid="54"/>
                                        </p:tgtEl>
                                      </p:cBhvr>
                                    </p:animEffect>
                                    <p:anim calcmode="lin" valueType="num">
                                      <p:cBhvr>
                                        <p:cTn id="73" dur="1000" fill="hold"/>
                                        <p:tgtEl>
                                          <p:spTgt spid="54"/>
                                        </p:tgtEl>
                                        <p:attrNameLst>
                                          <p:attrName>ppt_x</p:attrName>
                                        </p:attrNameLst>
                                      </p:cBhvr>
                                      <p:tavLst>
                                        <p:tav tm="0">
                                          <p:val>
                                            <p:strVal val="#ppt_x"/>
                                          </p:val>
                                        </p:tav>
                                        <p:tav tm="100000">
                                          <p:val>
                                            <p:strVal val="#ppt_x"/>
                                          </p:val>
                                        </p:tav>
                                      </p:tavLst>
                                    </p:anim>
                                    <p:anim calcmode="lin" valueType="num">
                                      <p:cBhvr>
                                        <p:cTn id="74" dur="900" decel="100000" fill="hold"/>
                                        <p:tgtEl>
                                          <p:spTgt spid="5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62">
                                            <p:txEl>
                                              <p:pRg st="0" end="0"/>
                                            </p:txEl>
                                          </p:spTgt>
                                        </p:tgtEl>
                                        <p:attrNameLst>
                                          <p:attrName>style.visibility</p:attrName>
                                        </p:attrNameLst>
                                      </p:cBhvr>
                                      <p:to>
                                        <p:strVal val="visible"/>
                                      </p:to>
                                    </p:set>
                                    <p:animEffect transition="in" filter="fade">
                                      <p:cBhvr>
                                        <p:cTn id="79" dur="1000"/>
                                        <p:tgtEl>
                                          <p:spTgt spid="62">
                                            <p:txEl>
                                              <p:pRg st="0" end="0"/>
                                            </p:txEl>
                                          </p:spTgt>
                                        </p:tgtEl>
                                      </p:cBhvr>
                                    </p:animEffect>
                                    <p:anim calcmode="lin" valueType="num">
                                      <p:cBhvr>
                                        <p:cTn id="8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37" presetClass="entr" presetSubtype="0" fill="hold" grpId="0" nodeType="afterEffect">
                                  <p:stCondLst>
                                    <p:cond delay="0"/>
                                  </p:stCondLst>
                                  <p:childTnLst>
                                    <p:set>
                                      <p:cBhvr>
                                        <p:cTn id="84" dur="1" fill="hold">
                                          <p:stCondLst>
                                            <p:cond delay="0"/>
                                          </p:stCondLst>
                                        </p:cTn>
                                        <p:tgtEl>
                                          <p:spTgt spid="61"/>
                                        </p:tgtEl>
                                        <p:attrNameLst>
                                          <p:attrName>style.visibility</p:attrName>
                                        </p:attrNameLst>
                                      </p:cBhvr>
                                      <p:to>
                                        <p:strVal val="visible"/>
                                      </p:to>
                                    </p:set>
                                    <p:animEffect transition="in" filter="fade">
                                      <p:cBhvr>
                                        <p:cTn id="85" dur="1000"/>
                                        <p:tgtEl>
                                          <p:spTgt spid="61"/>
                                        </p:tgtEl>
                                      </p:cBhvr>
                                    </p:animEffect>
                                    <p:anim calcmode="lin" valueType="num">
                                      <p:cBhvr>
                                        <p:cTn id="86" dur="1000" fill="hold"/>
                                        <p:tgtEl>
                                          <p:spTgt spid="61"/>
                                        </p:tgtEl>
                                        <p:attrNameLst>
                                          <p:attrName>ppt_x</p:attrName>
                                        </p:attrNameLst>
                                      </p:cBhvr>
                                      <p:tavLst>
                                        <p:tav tm="0">
                                          <p:val>
                                            <p:strVal val="#ppt_x"/>
                                          </p:val>
                                        </p:tav>
                                        <p:tav tm="100000">
                                          <p:val>
                                            <p:strVal val="#ppt_x"/>
                                          </p:val>
                                        </p:tav>
                                      </p:tavLst>
                                    </p:anim>
                                    <p:anim calcmode="lin" valueType="num">
                                      <p:cBhvr>
                                        <p:cTn id="87" dur="900" decel="100000" fill="hold"/>
                                        <p:tgtEl>
                                          <p:spTgt spid="61"/>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9" fill="hold">
                            <p:stCondLst>
                              <p:cond delay="11750"/>
                            </p:stCondLst>
                            <p:childTnLst>
                              <p:par>
                                <p:cTn id="90" presetID="53" presetClass="entr" presetSubtype="16" fill="hold" grpId="0"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p:cTn id="92" dur="170" fill="hold"/>
                                        <p:tgtEl>
                                          <p:spTgt spid="100"/>
                                        </p:tgtEl>
                                        <p:attrNameLst>
                                          <p:attrName>ppt_w</p:attrName>
                                        </p:attrNameLst>
                                      </p:cBhvr>
                                      <p:tavLst>
                                        <p:tav tm="0">
                                          <p:val>
                                            <p:fltVal val="0"/>
                                          </p:val>
                                        </p:tav>
                                        <p:tav tm="100000">
                                          <p:val>
                                            <p:strVal val="#ppt_w"/>
                                          </p:val>
                                        </p:tav>
                                      </p:tavLst>
                                    </p:anim>
                                    <p:anim calcmode="lin" valueType="num">
                                      <p:cBhvr>
                                        <p:cTn id="93" dur="170" fill="hold"/>
                                        <p:tgtEl>
                                          <p:spTgt spid="100"/>
                                        </p:tgtEl>
                                        <p:attrNameLst>
                                          <p:attrName>ppt_h</p:attrName>
                                        </p:attrNameLst>
                                      </p:cBhvr>
                                      <p:tavLst>
                                        <p:tav tm="0">
                                          <p:val>
                                            <p:fltVal val="0"/>
                                          </p:val>
                                        </p:tav>
                                        <p:tav tm="100000">
                                          <p:val>
                                            <p:strVal val="#ppt_h"/>
                                          </p:val>
                                        </p:tav>
                                      </p:tavLst>
                                    </p:anim>
                                    <p:animEffect transition="in" filter="fade">
                                      <p:cBhvr>
                                        <p:cTn id="94" dur="170"/>
                                        <p:tgtEl>
                                          <p:spTgt spid="100"/>
                                        </p:tgtEl>
                                      </p:cBhvr>
                                    </p:animEffect>
                                  </p:childTnLst>
                                </p:cTn>
                              </p:par>
                            </p:childTnLst>
                          </p:cTn>
                        </p:par>
                        <p:par>
                          <p:cTn id="95" fill="hold">
                            <p:stCondLst>
                              <p:cond delay="11920"/>
                            </p:stCondLst>
                            <p:childTnLst>
                              <p:par>
                                <p:cTn id="96" presetID="22" presetClass="entr" presetSubtype="1" fill="hold" grpId="0" nodeType="afterEffect">
                                  <p:stCondLst>
                                    <p:cond delay="0"/>
                                  </p:stCondLst>
                                  <p:childTnLst>
                                    <p:set>
                                      <p:cBhvr>
                                        <p:cTn id="97" dur="1" fill="hold">
                                          <p:stCondLst>
                                            <p:cond delay="0"/>
                                          </p:stCondLst>
                                        </p:cTn>
                                        <p:tgtEl>
                                          <p:spTgt spid="67"/>
                                        </p:tgtEl>
                                        <p:attrNameLst>
                                          <p:attrName>style.visibility</p:attrName>
                                        </p:attrNameLst>
                                      </p:cBhvr>
                                      <p:to>
                                        <p:strVal val="visible"/>
                                      </p:to>
                                    </p:set>
                                    <p:animEffect transition="in" filter="wipe(up)">
                                      <p:cBhvr>
                                        <p:cTn id="98" dur="500"/>
                                        <p:tgtEl>
                                          <p:spTgt spid="67"/>
                                        </p:tgtEl>
                                      </p:cBhvr>
                                    </p:animEffect>
                                  </p:childTnLst>
                                </p:cTn>
                              </p:par>
                            </p:childTnLst>
                          </p:cTn>
                        </p:par>
                        <p:par>
                          <p:cTn id="99" fill="hold">
                            <p:stCondLst>
                              <p:cond delay="12420"/>
                            </p:stCondLst>
                            <p:childTnLst>
                              <p:par>
                                <p:cTn id="100" presetID="22" presetClass="entr" presetSubtype="8" fill="hold" grpId="0" nodeType="after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wipe(left)">
                                      <p:cBhvr>
                                        <p:cTn id="102" dur="500"/>
                                        <p:tgtEl>
                                          <p:spTgt spid="69"/>
                                        </p:tgtEl>
                                      </p:cBhvr>
                                    </p:animEffect>
                                  </p:childTnLst>
                                </p:cTn>
                              </p:par>
                            </p:childTnLst>
                          </p:cTn>
                        </p:par>
                        <p:par>
                          <p:cTn id="103" fill="hold">
                            <p:stCondLst>
                              <p:cond delay="12920"/>
                            </p:stCondLst>
                            <p:childTnLst>
                              <p:par>
                                <p:cTn id="104" presetID="37" presetClass="entr" presetSubtype="0" fill="hold"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fade">
                                      <p:cBhvr>
                                        <p:cTn id="106" dur="1000"/>
                                        <p:tgtEl>
                                          <p:spTgt spid="63"/>
                                        </p:tgtEl>
                                      </p:cBhvr>
                                    </p:animEffect>
                                    <p:anim calcmode="lin" valueType="num">
                                      <p:cBhvr>
                                        <p:cTn id="107" dur="1000" fill="hold"/>
                                        <p:tgtEl>
                                          <p:spTgt spid="63"/>
                                        </p:tgtEl>
                                        <p:attrNameLst>
                                          <p:attrName>ppt_x</p:attrName>
                                        </p:attrNameLst>
                                      </p:cBhvr>
                                      <p:tavLst>
                                        <p:tav tm="0">
                                          <p:val>
                                            <p:strVal val="#ppt_x"/>
                                          </p:val>
                                        </p:tav>
                                        <p:tav tm="100000">
                                          <p:val>
                                            <p:strVal val="#ppt_x"/>
                                          </p:val>
                                        </p:tav>
                                      </p:tavLst>
                                    </p:anim>
                                    <p:anim calcmode="lin" valueType="num">
                                      <p:cBhvr>
                                        <p:cTn id="108" dur="900" decel="100000" fill="hold"/>
                                        <p:tgtEl>
                                          <p:spTgt spid="63"/>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110" fill="hold">
                            <p:stCondLst>
                              <p:cond delay="13920"/>
                            </p:stCondLst>
                            <p:childTnLst>
                              <p:par>
                                <p:cTn id="111" presetID="42" presetClass="entr" presetSubtype="0" fill="hold" grpId="0" nodeType="afterEffect">
                                  <p:stCondLst>
                                    <p:cond delay="0"/>
                                  </p:stCondLst>
                                  <p:childTnLst>
                                    <p:set>
                                      <p:cBhvr>
                                        <p:cTn id="112" dur="1" fill="hold">
                                          <p:stCondLst>
                                            <p:cond delay="0"/>
                                          </p:stCondLst>
                                        </p:cTn>
                                        <p:tgtEl>
                                          <p:spTgt spid="71">
                                            <p:txEl>
                                              <p:pRg st="0" end="0"/>
                                            </p:txEl>
                                          </p:spTgt>
                                        </p:tgtEl>
                                        <p:attrNameLst>
                                          <p:attrName>style.visibility</p:attrName>
                                        </p:attrNameLst>
                                      </p:cBhvr>
                                      <p:to>
                                        <p:strVal val="visible"/>
                                      </p:to>
                                    </p:set>
                                    <p:animEffect transition="in" filter="fade">
                                      <p:cBhvr>
                                        <p:cTn id="113" dur="1000"/>
                                        <p:tgtEl>
                                          <p:spTgt spid="71">
                                            <p:txEl>
                                              <p:pRg st="0" end="0"/>
                                            </p:txEl>
                                          </p:spTgt>
                                        </p:tgtEl>
                                      </p:cBhvr>
                                    </p:animEffect>
                                    <p:anim calcmode="lin" valueType="num">
                                      <p:cBhvr>
                                        <p:cTn id="11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1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920"/>
                            </p:stCondLst>
                            <p:childTnLst>
                              <p:par>
                                <p:cTn id="117" presetID="37" presetClass="entr" presetSubtype="0" fill="hold" grpId="0" nodeType="afterEffect">
                                  <p:stCondLst>
                                    <p:cond delay="0"/>
                                  </p:stCondLst>
                                  <p:childTnLst>
                                    <p:set>
                                      <p:cBhvr>
                                        <p:cTn id="118" dur="1" fill="hold">
                                          <p:stCondLst>
                                            <p:cond delay="0"/>
                                          </p:stCondLst>
                                        </p:cTn>
                                        <p:tgtEl>
                                          <p:spTgt spid="70"/>
                                        </p:tgtEl>
                                        <p:attrNameLst>
                                          <p:attrName>style.visibility</p:attrName>
                                        </p:attrNameLst>
                                      </p:cBhvr>
                                      <p:to>
                                        <p:strVal val="visible"/>
                                      </p:to>
                                    </p:set>
                                    <p:animEffect transition="in" filter="fade">
                                      <p:cBhvr>
                                        <p:cTn id="119" dur="1000"/>
                                        <p:tgtEl>
                                          <p:spTgt spid="70"/>
                                        </p:tgtEl>
                                      </p:cBhvr>
                                    </p:animEffect>
                                    <p:anim calcmode="lin" valueType="num">
                                      <p:cBhvr>
                                        <p:cTn id="120" dur="1000" fill="hold"/>
                                        <p:tgtEl>
                                          <p:spTgt spid="70"/>
                                        </p:tgtEl>
                                        <p:attrNameLst>
                                          <p:attrName>ppt_x</p:attrName>
                                        </p:attrNameLst>
                                      </p:cBhvr>
                                      <p:tavLst>
                                        <p:tav tm="0">
                                          <p:val>
                                            <p:strVal val="#ppt_x"/>
                                          </p:val>
                                        </p:tav>
                                        <p:tav tm="100000">
                                          <p:val>
                                            <p:strVal val="#ppt_x"/>
                                          </p:val>
                                        </p:tav>
                                      </p:tavLst>
                                    </p:anim>
                                    <p:anim calcmode="lin" valueType="num">
                                      <p:cBhvr>
                                        <p:cTn id="121" dur="900" decel="100000" fill="hold"/>
                                        <p:tgtEl>
                                          <p:spTgt spid="70"/>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23" fill="hold">
                            <p:stCondLst>
                              <p:cond delay="15920"/>
                            </p:stCondLst>
                            <p:childTnLst>
                              <p:par>
                                <p:cTn id="124" presetID="53" presetClass="entr" presetSubtype="16" fill="hold" nodeType="afterEffect">
                                  <p:stCondLst>
                                    <p:cond delay="0"/>
                                  </p:stCondLst>
                                  <p:childTnLst>
                                    <p:set>
                                      <p:cBhvr>
                                        <p:cTn id="125" dur="1" fill="hold">
                                          <p:stCondLst>
                                            <p:cond delay="0"/>
                                          </p:stCondLst>
                                        </p:cTn>
                                        <p:tgtEl>
                                          <p:spTgt spid="101"/>
                                        </p:tgtEl>
                                        <p:attrNameLst>
                                          <p:attrName>style.visibility</p:attrName>
                                        </p:attrNameLst>
                                      </p:cBhvr>
                                      <p:to>
                                        <p:strVal val="visible"/>
                                      </p:to>
                                    </p:set>
                                    <p:anim calcmode="lin" valueType="num">
                                      <p:cBhvr>
                                        <p:cTn id="126" dur="500" fill="hold"/>
                                        <p:tgtEl>
                                          <p:spTgt spid="101"/>
                                        </p:tgtEl>
                                        <p:attrNameLst>
                                          <p:attrName>ppt_w</p:attrName>
                                        </p:attrNameLst>
                                      </p:cBhvr>
                                      <p:tavLst>
                                        <p:tav tm="0">
                                          <p:val>
                                            <p:fltVal val="0"/>
                                          </p:val>
                                        </p:tav>
                                        <p:tav tm="100000">
                                          <p:val>
                                            <p:strVal val="#ppt_w"/>
                                          </p:val>
                                        </p:tav>
                                      </p:tavLst>
                                    </p:anim>
                                    <p:anim calcmode="lin" valueType="num">
                                      <p:cBhvr>
                                        <p:cTn id="127" dur="500" fill="hold"/>
                                        <p:tgtEl>
                                          <p:spTgt spid="101"/>
                                        </p:tgtEl>
                                        <p:attrNameLst>
                                          <p:attrName>ppt_h</p:attrName>
                                        </p:attrNameLst>
                                      </p:cBhvr>
                                      <p:tavLst>
                                        <p:tav tm="0">
                                          <p:val>
                                            <p:fltVal val="0"/>
                                          </p:val>
                                        </p:tav>
                                        <p:tav tm="100000">
                                          <p:val>
                                            <p:strVal val="#ppt_h"/>
                                          </p:val>
                                        </p:tav>
                                      </p:tavLst>
                                    </p:anim>
                                    <p:animEffect transition="in" filter="fade">
                                      <p:cBhvr>
                                        <p:cTn id="128" dur="500"/>
                                        <p:tgtEl>
                                          <p:spTgt spid="101"/>
                                        </p:tgtEl>
                                      </p:cBhvr>
                                    </p:animEffect>
                                  </p:childTnLst>
                                </p:cTn>
                              </p:par>
                            </p:childTnLst>
                          </p:cTn>
                        </p:par>
                        <p:par>
                          <p:cTn id="129" fill="hold">
                            <p:stCondLst>
                              <p:cond delay="16420"/>
                            </p:stCondLst>
                            <p:childTnLst>
                              <p:par>
                                <p:cTn id="130" presetID="22" presetClass="entr" presetSubtype="1" fill="hold" grpId="0" nodeType="afterEffect">
                                  <p:stCondLst>
                                    <p:cond delay="0"/>
                                  </p:stCondLst>
                                  <p:childTnLst>
                                    <p:set>
                                      <p:cBhvr>
                                        <p:cTn id="131" dur="1" fill="hold">
                                          <p:stCondLst>
                                            <p:cond delay="0"/>
                                          </p:stCondLst>
                                        </p:cTn>
                                        <p:tgtEl>
                                          <p:spTgt spid="76"/>
                                        </p:tgtEl>
                                        <p:attrNameLst>
                                          <p:attrName>style.visibility</p:attrName>
                                        </p:attrNameLst>
                                      </p:cBhvr>
                                      <p:to>
                                        <p:strVal val="visible"/>
                                      </p:to>
                                    </p:set>
                                    <p:animEffect transition="in" filter="wipe(up)">
                                      <p:cBhvr>
                                        <p:cTn id="132" dur="500"/>
                                        <p:tgtEl>
                                          <p:spTgt spid="76"/>
                                        </p:tgtEl>
                                      </p:cBhvr>
                                    </p:animEffect>
                                  </p:childTnLst>
                                </p:cTn>
                              </p:par>
                            </p:childTnLst>
                          </p:cTn>
                        </p:par>
                        <p:par>
                          <p:cTn id="133" fill="hold">
                            <p:stCondLst>
                              <p:cond delay="16920"/>
                            </p:stCondLst>
                            <p:childTnLst>
                              <p:par>
                                <p:cTn id="134" presetID="22" presetClass="entr" presetSubtype="8" fill="hold" grpId="0" nodeType="afterEffect">
                                  <p:stCondLst>
                                    <p:cond delay="0"/>
                                  </p:stCondLst>
                                  <p:childTnLst>
                                    <p:set>
                                      <p:cBhvr>
                                        <p:cTn id="135" dur="1" fill="hold">
                                          <p:stCondLst>
                                            <p:cond delay="0"/>
                                          </p:stCondLst>
                                        </p:cTn>
                                        <p:tgtEl>
                                          <p:spTgt spid="78"/>
                                        </p:tgtEl>
                                        <p:attrNameLst>
                                          <p:attrName>style.visibility</p:attrName>
                                        </p:attrNameLst>
                                      </p:cBhvr>
                                      <p:to>
                                        <p:strVal val="visible"/>
                                      </p:to>
                                    </p:set>
                                    <p:animEffect transition="in" filter="wipe(left)">
                                      <p:cBhvr>
                                        <p:cTn id="136" dur="500"/>
                                        <p:tgtEl>
                                          <p:spTgt spid="78"/>
                                        </p:tgtEl>
                                      </p:cBhvr>
                                    </p:animEffect>
                                  </p:childTnLst>
                                </p:cTn>
                              </p:par>
                            </p:childTnLst>
                          </p:cTn>
                        </p:par>
                        <p:par>
                          <p:cTn id="137" fill="hold">
                            <p:stCondLst>
                              <p:cond delay="17420"/>
                            </p:stCondLst>
                            <p:childTnLst>
                              <p:par>
                                <p:cTn id="138" presetID="37" presetClass="entr" presetSubtype="0" fill="hold" nodeType="afterEffect">
                                  <p:stCondLst>
                                    <p:cond delay="0"/>
                                  </p:stCondLst>
                                  <p:childTnLst>
                                    <p:set>
                                      <p:cBhvr>
                                        <p:cTn id="139" dur="1" fill="hold">
                                          <p:stCondLst>
                                            <p:cond delay="0"/>
                                          </p:stCondLst>
                                        </p:cTn>
                                        <p:tgtEl>
                                          <p:spTgt spid="72"/>
                                        </p:tgtEl>
                                        <p:attrNameLst>
                                          <p:attrName>style.visibility</p:attrName>
                                        </p:attrNameLst>
                                      </p:cBhvr>
                                      <p:to>
                                        <p:strVal val="visible"/>
                                      </p:to>
                                    </p:set>
                                    <p:animEffect transition="in" filter="fade">
                                      <p:cBhvr>
                                        <p:cTn id="140" dur="1000"/>
                                        <p:tgtEl>
                                          <p:spTgt spid="72"/>
                                        </p:tgtEl>
                                      </p:cBhvr>
                                    </p:animEffect>
                                    <p:anim calcmode="lin" valueType="num">
                                      <p:cBhvr>
                                        <p:cTn id="141" dur="1000" fill="hold"/>
                                        <p:tgtEl>
                                          <p:spTgt spid="72"/>
                                        </p:tgtEl>
                                        <p:attrNameLst>
                                          <p:attrName>ppt_x</p:attrName>
                                        </p:attrNameLst>
                                      </p:cBhvr>
                                      <p:tavLst>
                                        <p:tav tm="0">
                                          <p:val>
                                            <p:strVal val="#ppt_x"/>
                                          </p:val>
                                        </p:tav>
                                        <p:tav tm="100000">
                                          <p:val>
                                            <p:strVal val="#ppt_x"/>
                                          </p:val>
                                        </p:tav>
                                      </p:tavLst>
                                    </p:anim>
                                    <p:anim calcmode="lin" valueType="num">
                                      <p:cBhvr>
                                        <p:cTn id="142" dur="900" decel="100000" fill="hold"/>
                                        <p:tgtEl>
                                          <p:spTgt spid="72"/>
                                        </p:tgtEl>
                                        <p:attrNameLst>
                                          <p:attrName>ppt_y</p:attrName>
                                        </p:attrNameLst>
                                      </p:cBhvr>
                                      <p:tavLst>
                                        <p:tav tm="0">
                                          <p:val>
                                            <p:strVal val="#ppt_y+1"/>
                                          </p:val>
                                        </p:tav>
                                        <p:tav tm="100000">
                                          <p:val>
                                            <p:strVal val="#ppt_y-.03"/>
                                          </p:val>
                                        </p:tav>
                                      </p:tavLst>
                                    </p:anim>
                                    <p:anim calcmode="lin" valueType="num">
                                      <p:cBhvr>
                                        <p:cTn id="143"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build="p"/>
      <p:bldP spid="76" grpId="0" animBg="1"/>
      <p:bldP spid="78" grpId="0"/>
      <p:bldP spid="61" grpId="0" animBg="1"/>
      <p:bldP spid="62" grpId="0" build="p"/>
      <p:bldP spid="67" grpId="0" animBg="1"/>
      <p:bldP spid="69" grpId="0"/>
      <p:bldP spid="52" grpId="0" animBg="1"/>
      <p:bldP spid="53" grpId="0" build="p"/>
      <p:bldP spid="58" grpId="0" animBg="1"/>
      <p:bldP spid="60" grpId="0"/>
      <p:bldP spid="9" grpId="0" animBg="1"/>
      <p:bldP spid="13" grpId="0" build="p"/>
      <p:bldP spid="39" grpId="0" animBg="1"/>
      <p:bldP spid="40" grpId="0" animBg="1"/>
      <p:bldP spid="41" grpId="0"/>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1143</TotalTime>
  <Words>1234</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204</cp:revision>
  <dcterms:created xsi:type="dcterms:W3CDTF">2016-09-28T22:08:47Z</dcterms:created>
  <dcterms:modified xsi:type="dcterms:W3CDTF">2016-10-05T00:02:04Z</dcterms:modified>
</cp:coreProperties>
</file>