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422" y="1896533"/>
            <a:ext cx="3341511" cy="4346223"/>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73687" y="1896533"/>
            <a:ext cx="2483557" cy="2291645"/>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4986865" y="3959579"/>
            <a:ext cx="457200" cy="45720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397368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Rectangle 14"/>
          <p:cNvSpPr/>
          <p:nvPr/>
        </p:nvSpPr>
        <p:spPr>
          <a:xfrm>
            <a:off x="6603997" y="1896533"/>
            <a:ext cx="2483557" cy="2291645"/>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7617175" y="3959579"/>
            <a:ext cx="457200" cy="45720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10247484" y="3959579"/>
            <a:ext cx="457200" cy="45720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5C73"/>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pic>
        <p:nvPicPr>
          <p:cNvPr id="21" name="Picture 2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647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900" decel="100000" fill="hold"/>
                                        <p:tgtEl>
                                          <p:spTgt spid="9"/>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25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3750"/>
                            </p:stCondLst>
                            <p:childTnLst>
                              <p:par>
                                <p:cTn id="32" presetID="37"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900" decel="100000" fill="hold"/>
                                        <p:tgtEl>
                                          <p:spTgt spid="15"/>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8" fill="hold">
                            <p:stCondLst>
                              <p:cond delay="475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5250"/>
                            </p:stCondLst>
                            <p:childTnLst>
                              <p:par>
                                <p:cTn id="44" presetID="22" presetClass="entr" presetSubtype="8"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75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750"/>
                            </p:stCondLst>
                            <p:childTnLst>
                              <p:par>
                                <p:cTn id="55" presetID="2" presetClass="entr" presetSubtype="4"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par>
                          <p:cTn id="59" fill="hold">
                            <p:stCondLst>
                              <p:cond delay="725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5" grpId="0" animBg="1"/>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1141</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202</cp:revision>
  <dcterms:created xsi:type="dcterms:W3CDTF">2016-09-28T22:08:47Z</dcterms:created>
  <dcterms:modified xsi:type="dcterms:W3CDTF">2016-10-05T00:00:15Z</dcterms:modified>
</cp:coreProperties>
</file>