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1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422" y="1896533"/>
            <a:ext cx="3341511" cy="4346223"/>
          </a:xfrm>
          <a:prstGeom prst="rect">
            <a:avLst/>
          </a:prstGeom>
          <a:blipFill>
            <a:blip r:embed="rId2"/>
            <a:stretch>
              <a:fillRect/>
            </a:stretch>
          </a:blip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73687" y="1896533"/>
            <a:ext cx="2483557" cy="2291645"/>
          </a:xfrm>
          <a:prstGeom prst="rect">
            <a:avLst/>
          </a:prstGeom>
          <a:blipFill>
            <a:blip r:embed="rId3"/>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4986865" y="3959579"/>
            <a:ext cx="457200" cy="457200"/>
          </a:xfrm>
          <a:prstGeom prst="ellipse">
            <a:avLst/>
          </a:pr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1" name="Text Box 10"/>
          <p:cNvSpPr txBox="1">
            <a:spLocks noChangeArrowheads="1"/>
          </p:cNvSpPr>
          <p:nvPr/>
        </p:nvSpPr>
        <p:spPr bwMode="auto">
          <a:xfrm>
            <a:off x="397368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3425"/>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5" name="Rectangle 14"/>
          <p:cNvSpPr/>
          <p:nvPr/>
        </p:nvSpPr>
        <p:spPr>
          <a:xfrm>
            <a:off x="6603997" y="1896533"/>
            <a:ext cx="2483557" cy="2291645"/>
          </a:xfrm>
          <a:prstGeom prst="rect">
            <a:avLst/>
          </a:prstGeom>
          <a:blipFill>
            <a:blip r:embed="rId4"/>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a:spLocks noChangeAspect="1"/>
          </p:cNvSpPr>
          <p:nvPr/>
        </p:nvSpPr>
        <p:spPr>
          <a:xfrm>
            <a:off x="7617175" y="3959579"/>
            <a:ext cx="457200" cy="457200"/>
          </a:xfrm>
          <a:prstGeom prst="ellipse">
            <a:avLst/>
          </a:pr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7" name="Text Box 10"/>
          <p:cNvSpPr txBox="1">
            <a:spLocks noChangeArrowheads="1"/>
          </p:cNvSpPr>
          <p:nvPr/>
        </p:nvSpPr>
        <p:spPr bwMode="auto">
          <a:xfrm>
            <a:off x="660399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397B1"/>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sp>
        <p:nvSpPr>
          <p:cNvPr id="18" name="Rectangle 17"/>
          <p:cNvSpPr/>
          <p:nvPr/>
        </p:nvSpPr>
        <p:spPr>
          <a:xfrm>
            <a:off x="9234306" y="1896533"/>
            <a:ext cx="2483557" cy="2291645"/>
          </a:xfrm>
          <a:prstGeom prst="rect">
            <a:avLst/>
          </a:prstGeom>
          <a:blipFill>
            <a:blip r:embed="rId5"/>
            <a:stretch>
              <a:fillRect/>
            </a:stretch>
          </a:blipFill>
          <a:ln w="6350">
            <a:solidFill>
              <a:schemeClr val="bg1"/>
            </a:solid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10247484" y="3959579"/>
            <a:ext cx="457200" cy="457200"/>
          </a:xfrm>
          <a:prstGeom prst="ellipse">
            <a:avLst/>
          </a:pr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20" name="Text Box 10"/>
          <p:cNvSpPr txBox="1">
            <a:spLocks noChangeArrowheads="1"/>
          </p:cNvSpPr>
          <p:nvPr/>
        </p:nvSpPr>
        <p:spPr bwMode="auto">
          <a:xfrm>
            <a:off x="9234306"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C5C73"/>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pic>
        <p:nvPicPr>
          <p:cNvPr id="21" name="Picture 20">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647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37"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1000"/>
                                        <p:tgtEl>
                                          <p:spTgt spid="9"/>
                                        </p:tgtEl>
                                      </p:cBhvr>
                                    </p:animEffect>
                                    <p:anim calcmode="lin" valueType="num">
                                      <p:cBhvr>
                                        <p:cTn id="19" dur="1000" fill="hold"/>
                                        <p:tgtEl>
                                          <p:spTgt spid="9"/>
                                        </p:tgtEl>
                                        <p:attrNameLst>
                                          <p:attrName>ppt_x</p:attrName>
                                        </p:attrNameLst>
                                      </p:cBhvr>
                                      <p:tavLst>
                                        <p:tav tm="0">
                                          <p:val>
                                            <p:strVal val="#ppt_x"/>
                                          </p:val>
                                        </p:tav>
                                        <p:tav tm="100000">
                                          <p:val>
                                            <p:strVal val="#ppt_x"/>
                                          </p:val>
                                        </p:tav>
                                      </p:tavLst>
                                    </p:anim>
                                    <p:anim calcmode="lin" valueType="num">
                                      <p:cBhvr>
                                        <p:cTn id="20" dur="900" decel="100000" fill="hold"/>
                                        <p:tgtEl>
                                          <p:spTgt spid="9"/>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22" fill="hold">
                            <p:stCondLst>
                              <p:cond delay="2750"/>
                            </p:stCondLst>
                            <p:childTnLst>
                              <p:par>
                                <p:cTn id="23" presetID="2" presetClass="entr" presetSubtype="4"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par>
                          <p:cTn id="27" fill="hold">
                            <p:stCondLst>
                              <p:cond delay="3250"/>
                            </p:stCondLst>
                            <p:childTnLst>
                              <p:par>
                                <p:cTn id="28" presetID="22" presetClass="entr" presetSubtype="8"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wipe(left)">
                                      <p:cBhvr>
                                        <p:cTn id="30" dur="500"/>
                                        <p:tgtEl>
                                          <p:spTgt spid="11"/>
                                        </p:tgtEl>
                                      </p:cBhvr>
                                    </p:animEffect>
                                  </p:childTnLst>
                                </p:cTn>
                              </p:par>
                            </p:childTnLst>
                          </p:cTn>
                        </p:par>
                        <p:par>
                          <p:cTn id="31" fill="hold">
                            <p:stCondLst>
                              <p:cond delay="3750"/>
                            </p:stCondLst>
                            <p:childTnLst>
                              <p:par>
                                <p:cTn id="32" presetID="37" presetClass="entr" presetSubtype="0"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900" decel="100000" fill="hold"/>
                                        <p:tgtEl>
                                          <p:spTgt spid="15"/>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8" fill="hold">
                            <p:stCondLst>
                              <p:cond delay="4750"/>
                            </p:stCondLst>
                            <p:childTnLst>
                              <p:par>
                                <p:cTn id="39" presetID="2" presetClass="entr" presetSubtype="4"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par>
                          <p:cTn id="43" fill="hold">
                            <p:stCondLst>
                              <p:cond delay="5250"/>
                            </p:stCondLst>
                            <p:childTnLst>
                              <p:par>
                                <p:cTn id="44" presetID="22" presetClass="entr" presetSubtype="8" fill="hold" grpId="0" nodeType="after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left)">
                                      <p:cBhvr>
                                        <p:cTn id="46" dur="500"/>
                                        <p:tgtEl>
                                          <p:spTgt spid="17"/>
                                        </p:tgtEl>
                                      </p:cBhvr>
                                    </p:animEffect>
                                  </p:childTnLst>
                                </p:cTn>
                              </p:par>
                            </p:childTnLst>
                          </p:cTn>
                        </p:par>
                        <p:par>
                          <p:cTn id="47" fill="hold">
                            <p:stCondLst>
                              <p:cond delay="5750"/>
                            </p:stCondLst>
                            <p:childTnLst>
                              <p:par>
                                <p:cTn id="48" presetID="37" presetClass="entr" presetSubtype="0"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anim calcmode="lin" valueType="num">
                                      <p:cBhvr>
                                        <p:cTn id="51" dur="1000" fill="hold"/>
                                        <p:tgtEl>
                                          <p:spTgt spid="18"/>
                                        </p:tgtEl>
                                        <p:attrNameLst>
                                          <p:attrName>ppt_x</p:attrName>
                                        </p:attrNameLst>
                                      </p:cBhvr>
                                      <p:tavLst>
                                        <p:tav tm="0">
                                          <p:val>
                                            <p:strVal val="#ppt_x"/>
                                          </p:val>
                                        </p:tav>
                                        <p:tav tm="100000">
                                          <p:val>
                                            <p:strVal val="#ppt_x"/>
                                          </p:val>
                                        </p:tav>
                                      </p:tavLst>
                                    </p:anim>
                                    <p:anim calcmode="lin" valueType="num">
                                      <p:cBhvr>
                                        <p:cTn id="52" dur="900" decel="100000" fill="hold"/>
                                        <p:tgtEl>
                                          <p:spTgt spid="18"/>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4" fill="hold">
                            <p:stCondLst>
                              <p:cond delay="6750"/>
                            </p:stCondLst>
                            <p:childTnLst>
                              <p:par>
                                <p:cTn id="55" presetID="2" presetClass="entr" presetSubtype="4"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childTnLst>
                          </p:cTn>
                        </p:par>
                        <p:par>
                          <p:cTn id="59" fill="hold">
                            <p:stCondLst>
                              <p:cond delay="7250"/>
                            </p:stCondLst>
                            <p:childTnLst>
                              <p:par>
                                <p:cTn id="60" presetID="22" presetClass="entr" presetSubtype="8"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p:bldP spid="15" grpId="0" animBg="1"/>
      <p:bldP spid="16" grpId="0" animBg="1"/>
      <p:bldP spid="17" grpId="0"/>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1141</TotalTime>
  <Words>1189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202</cp:revision>
  <dcterms:created xsi:type="dcterms:W3CDTF">2016-09-28T22:08:47Z</dcterms:created>
  <dcterms:modified xsi:type="dcterms:W3CDTF">2016-10-05T00:00:15Z</dcterms:modified>
</cp:coreProperties>
</file>