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1722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EF3425"/>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8397B1"/>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44546B"/>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2C3749"/>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b="1" dirty="0">
                  <a:solidFill>
                    <a:srgbClr val="EF3425"/>
                  </a:solidFill>
                  <a:latin typeface="Candara" panose="020E0502030303020204" pitchFamily="34" charset="0"/>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a:t>
              </a:r>
            </a:p>
          </p:txBody>
        </p:sp>
      </p:grpSp>
      <p:grpSp>
        <p:nvGrpSpPr>
          <p:cNvPr id="36" name="Group 35"/>
          <p:cNvGrpSpPr/>
          <p:nvPr/>
        </p:nvGrpSpPr>
        <p:grpSpPr>
          <a:xfrm>
            <a:off x="8723638" y="4793399"/>
            <a:ext cx="2901726" cy="1828800"/>
            <a:chOff x="9086686" y="4524476"/>
            <a:chExt cx="3015167" cy="1059891"/>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8" name="TextBox 37"/>
            <p:cNvSpPr txBox="1"/>
            <p:nvPr/>
          </p:nvSpPr>
          <p:spPr>
            <a:xfrm>
              <a:off x="9086686" y="4524476"/>
              <a:ext cx="3015166" cy="214048"/>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b="1" dirty="0">
                  <a:solidFill>
                    <a:srgbClr val="364153"/>
                  </a:solidFill>
                  <a:latin typeface="Candara" panose="020E0502030303020204" pitchFamily="34" charset="0"/>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7150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TotalTime>
  <Words>1242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199</cp:revision>
  <dcterms:created xsi:type="dcterms:W3CDTF">2016-09-28T22:08:47Z</dcterms:created>
  <dcterms:modified xsi:type="dcterms:W3CDTF">2016-10-04T23:57:41Z</dcterms:modified>
</cp:coreProperties>
</file>