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7669" y="1890027"/>
            <a:ext cx="1598508" cy="1546577"/>
          </a:xfrm>
          <a:prstGeom prst="rect">
            <a:avLst/>
          </a:prstGeom>
          <a:blipFill>
            <a:blip r:embed="rId2"/>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644019" y="1890026"/>
            <a:ext cx="1598508" cy="1546577"/>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010369" y="1890026"/>
            <a:ext cx="1598508" cy="1546577"/>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960844" y="3493048"/>
            <a:ext cx="1598508" cy="1546577"/>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27194" y="3493048"/>
            <a:ext cx="1598508" cy="1546577"/>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704833" y="3508142"/>
            <a:ext cx="1598508" cy="1546577"/>
          </a:xfrm>
          <a:prstGeom prst="rect">
            <a:avLst/>
          </a:prstGeom>
          <a:blipFill>
            <a:blip r:embed="rId7"/>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960844" y="1890026"/>
            <a:ext cx="1598508" cy="1546577"/>
            <a:chOff x="3124535" y="1946472"/>
            <a:chExt cx="1598508" cy="1546577"/>
          </a:xfrm>
        </p:grpSpPr>
        <p:sp>
          <p:nvSpPr>
            <p:cNvPr id="15" name="Rectangle 14"/>
            <p:cNvSpPr/>
            <p:nvPr/>
          </p:nvSpPr>
          <p:spPr>
            <a:xfrm>
              <a:off x="3124535" y="1946472"/>
              <a:ext cx="1598508" cy="1546577"/>
            </a:xfrm>
            <a:prstGeom prst="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p:cNvSpPr txBox="1">
              <a:spLocks noChangeArrowheads="1"/>
            </p:cNvSpPr>
            <p:nvPr/>
          </p:nvSpPr>
          <p:spPr bwMode="auto">
            <a:xfrm>
              <a:off x="3255487"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4" name="TextBox 13"/>
          <p:cNvSpPr txBox="1"/>
          <p:nvPr/>
        </p:nvSpPr>
        <p:spPr>
          <a:xfrm>
            <a:off x="1907822" y="5363321"/>
            <a:ext cx="8139289"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nvGrpSpPr>
          <p:cNvPr id="31" name="Group 30"/>
          <p:cNvGrpSpPr/>
          <p:nvPr/>
        </p:nvGrpSpPr>
        <p:grpSpPr>
          <a:xfrm>
            <a:off x="6327194" y="1890026"/>
            <a:ext cx="1598508" cy="1546577"/>
            <a:chOff x="6310262" y="1946472"/>
            <a:chExt cx="1598508" cy="1546577"/>
          </a:xfrm>
        </p:grpSpPr>
        <p:sp>
          <p:nvSpPr>
            <p:cNvPr id="17" name="Rectangle 16"/>
            <p:cNvSpPr/>
            <p:nvPr/>
          </p:nvSpPr>
          <p:spPr>
            <a:xfrm>
              <a:off x="6310262" y="1946472"/>
              <a:ext cx="1598508" cy="1546577"/>
            </a:xfrm>
            <a:prstGeom prst="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6441214"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2" name="Group 31"/>
          <p:cNvGrpSpPr/>
          <p:nvPr/>
        </p:nvGrpSpPr>
        <p:grpSpPr>
          <a:xfrm>
            <a:off x="9693544" y="1890026"/>
            <a:ext cx="1598508" cy="1546577"/>
            <a:chOff x="9507278" y="1946472"/>
            <a:chExt cx="1598508" cy="1546577"/>
          </a:xfrm>
        </p:grpSpPr>
        <p:sp>
          <p:nvSpPr>
            <p:cNvPr id="19" name="Rectangle 18"/>
            <p:cNvSpPr/>
            <p:nvPr/>
          </p:nvSpPr>
          <p:spPr>
            <a:xfrm>
              <a:off x="9507278" y="1946472"/>
              <a:ext cx="1598508" cy="1546577"/>
            </a:xfrm>
            <a:prstGeom prst="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 Box 10"/>
            <p:cNvSpPr txBox="1">
              <a:spLocks noChangeArrowheads="1"/>
            </p:cNvSpPr>
            <p:nvPr/>
          </p:nvSpPr>
          <p:spPr bwMode="auto">
            <a:xfrm>
              <a:off x="9638230" y="2067605"/>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3" name="Group 32"/>
          <p:cNvGrpSpPr/>
          <p:nvPr/>
        </p:nvGrpSpPr>
        <p:grpSpPr>
          <a:xfrm>
            <a:off x="1277669" y="3493048"/>
            <a:ext cx="1598508" cy="1546577"/>
            <a:chOff x="1526027" y="3493048"/>
            <a:chExt cx="1598508" cy="1546577"/>
          </a:xfrm>
        </p:grpSpPr>
        <p:sp>
          <p:nvSpPr>
            <p:cNvPr id="20" name="Rectangle 19"/>
            <p:cNvSpPr/>
            <p:nvPr/>
          </p:nvSpPr>
          <p:spPr>
            <a:xfrm>
              <a:off x="1526027" y="3493048"/>
              <a:ext cx="1598508" cy="1546577"/>
            </a:xfrm>
            <a:prstGeom prst="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p:cNvSpPr txBox="1">
              <a:spLocks noChangeArrowheads="1"/>
            </p:cNvSpPr>
            <p:nvPr/>
          </p:nvSpPr>
          <p:spPr bwMode="auto">
            <a:xfrm>
              <a:off x="1645690" y="3601538"/>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4" name="Group 33"/>
          <p:cNvGrpSpPr/>
          <p:nvPr/>
        </p:nvGrpSpPr>
        <p:grpSpPr>
          <a:xfrm>
            <a:off x="4644019" y="3493048"/>
            <a:ext cx="1598508" cy="1546577"/>
            <a:chOff x="4711754" y="3493048"/>
            <a:chExt cx="1598508" cy="1546577"/>
          </a:xfrm>
        </p:grpSpPr>
        <p:sp>
          <p:nvSpPr>
            <p:cNvPr id="22" name="Rectangle 21"/>
            <p:cNvSpPr/>
            <p:nvPr/>
          </p:nvSpPr>
          <p:spPr>
            <a:xfrm>
              <a:off x="4711754" y="3493048"/>
              <a:ext cx="1598508" cy="1546577"/>
            </a:xfrm>
            <a:prstGeom prst="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p:cNvSpPr txBox="1">
              <a:spLocks noChangeArrowheads="1"/>
            </p:cNvSpPr>
            <p:nvPr/>
          </p:nvSpPr>
          <p:spPr bwMode="auto">
            <a:xfrm>
              <a:off x="4842706" y="3601537"/>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5" name="Group 34"/>
          <p:cNvGrpSpPr/>
          <p:nvPr/>
        </p:nvGrpSpPr>
        <p:grpSpPr>
          <a:xfrm>
            <a:off x="8010369" y="3493048"/>
            <a:ext cx="1598508" cy="1546577"/>
            <a:chOff x="7908770" y="3493048"/>
            <a:chExt cx="1598508" cy="1546577"/>
          </a:xfrm>
        </p:grpSpPr>
        <p:sp>
          <p:nvSpPr>
            <p:cNvPr id="24" name="Rectangle 23"/>
            <p:cNvSpPr/>
            <p:nvPr/>
          </p:nvSpPr>
          <p:spPr>
            <a:xfrm>
              <a:off x="7908770" y="3493048"/>
              <a:ext cx="1598508" cy="1546577"/>
            </a:xfrm>
            <a:prstGeom prst="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p:cNvSpPr txBox="1">
              <a:spLocks noChangeArrowheads="1"/>
            </p:cNvSpPr>
            <p:nvPr/>
          </p:nvSpPr>
          <p:spPr bwMode="auto">
            <a:xfrm>
              <a:off x="8039722" y="360153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pic>
        <p:nvPicPr>
          <p:cNvPr id="36" name="Picture 35">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7053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900" decel="100000" fill="hold"/>
                                        <p:tgtEl>
                                          <p:spTgt spid="3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37"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900" decel="100000" fill="hold"/>
                                        <p:tgtEl>
                                          <p:spTgt spid="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900" decel="100000" fill="hold"/>
                                        <p:tgtEl>
                                          <p:spTgt spid="21"/>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4" fill="hold">
                            <p:stCondLst>
                              <p:cond delay="2750"/>
                            </p:stCondLst>
                            <p:childTnLst>
                              <p:par>
                                <p:cTn id="35" presetID="37"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900" decel="100000" fill="hold"/>
                                        <p:tgtEl>
                                          <p:spTgt spid="16"/>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000"/>
                                        <p:tgtEl>
                                          <p:spTgt spid="34"/>
                                        </p:tgtEl>
                                      </p:cBhvr>
                                    </p:animEffect>
                                    <p:anim calcmode="lin" valueType="num">
                                      <p:cBhvr>
                                        <p:cTn id="44" dur="1000" fill="hold"/>
                                        <p:tgtEl>
                                          <p:spTgt spid="34"/>
                                        </p:tgtEl>
                                        <p:attrNameLst>
                                          <p:attrName>ppt_x</p:attrName>
                                        </p:attrNameLst>
                                      </p:cBhvr>
                                      <p:tavLst>
                                        <p:tav tm="0">
                                          <p:val>
                                            <p:strVal val="#ppt_x"/>
                                          </p:val>
                                        </p:tav>
                                        <p:tav tm="100000">
                                          <p:val>
                                            <p:strVal val="#ppt_x"/>
                                          </p:val>
                                        </p:tav>
                                      </p:tavLst>
                                    </p:anim>
                                    <p:anim calcmode="lin" valueType="num">
                                      <p:cBhvr>
                                        <p:cTn id="45" dur="900" decel="100000" fill="hold"/>
                                        <p:tgtEl>
                                          <p:spTgt spid="3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47" fill="hold">
                            <p:stCondLst>
                              <p:cond delay="3750"/>
                            </p:stCondLst>
                            <p:childTnLst>
                              <p:par>
                                <p:cTn id="48" presetID="37" presetClass="entr" presetSubtype="0" fill="hold"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anim calcmode="lin" valueType="num">
                                      <p:cBhvr>
                                        <p:cTn id="51" dur="1000" fill="hold"/>
                                        <p:tgtEl>
                                          <p:spTgt spid="31"/>
                                        </p:tgtEl>
                                        <p:attrNameLst>
                                          <p:attrName>ppt_x</p:attrName>
                                        </p:attrNameLst>
                                      </p:cBhvr>
                                      <p:tavLst>
                                        <p:tav tm="0">
                                          <p:val>
                                            <p:strVal val="#ppt_x"/>
                                          </p:val>
                                        </p:tav>
                                        <p:tav tm="100000">
                                          <p:val>
                                            <p:strVal val="#ppt_x"/>
                                          </p:val>
                                        </p:tav>
                                      </p:tavLst>
                                    </p:anim>
                                    <p:anim calcmode="lin" valueType="num">
                                      <p:cBhvr>
                                        <p:cTn id="52" dur="900" decel="100000" fill="hold"/>
                                        <p:tgtEl>
                                          <p:spTgt spid="31"/>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900" decel="100000" fill="hold"/>
                                        <p:tgtEl>
                                          <p:spTgt spid="2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0" fill="hold">
                            <p:stCondLst>
                              <p:cond delay="4750"/>
                            </p:stCondLst>
                            <p:childTnLst>
                              <p:par>
                                <p:cTn id="61" presetID="37" presetClass="entr" presetSubtype="0"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900" decel="100000" fill="hold"/>
                                        <p:tgtEl>
                                          <p:spTgt spid="18"/>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67" presetID="37" presetClass="entr" presetSubtype="0"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900" decel="100000" fill="hold"/>
                                        <p:tgtEl>
                                          <p:spTgt spid="35"/>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73" fill="hold">
                            <p:stCondLst>
                              <p:cond delay="5750"/>
                            </p:stCondLst>
                            <p:childTnLst>
                              <p:par>
                                <p:cTn id="74" presetID="37" presetClass="entr" presetSubtype="0" fill="hold"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1000"/>
                                        <p:tgtEl>
                                          <p:spTgt spid="32"/>
                                        </p:tgtEl>
                                      </p:cBhvr>
                                    </p:animEffect>
                                    <p:anim calcmode="lin" valueType="num">
                                      <p:cBhvr>
                                        <p:cTn id="77" dur="1000" fill="hold"/>
                                        <p:tgtEl>
                                          <p:spTgt spid="32"/>
                                        </p:tgtEl>
                                        <p:attrNameLst>
                                          <p:attrName>ppt_x</p:attrName>
                                        </p:attrNameLst>
                                      </p:cBhvr>
                                      <p:tavLst>
                                        <p:tav tm="0">
                                          <p:val>
                                            <p:strVal val="#ppt_x"/>
                                          </p:val>
                                        </p:tav>
                                        <p:tav tm="100000">
                                          <p:val>
                                            <p:strVal val="#ppt_x"/>
                                          </p:val>
                                        </p:tav>
                                      </p:tavLst>
                                    </p:anim>
                                    <p:anim calcmode="lin" valueType="num">
                                      <p:cBhvr>
                                        <p:cTn id="78" dur="900" decel="100000" fill="hold"/>
                                        <p:tgtEl>
                                          <p:spTgt spid="32"/>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1000"/>
                                        <p:tgtEl>
                                          <p:spTgt spid="25"/>
                                        </p:tgtEl>
                                      </p:cBhvr>
                                    </p:animEffect>
                                    <p:anim calcmode="lin" valueType="num">
                                      <p:cBhvr>
                                        <p:cTn id="83" dur="1000" fill="hold"/>
                                        <p:tgtEl>
                                          <p:spTgt spid="25"/>
                                        </p:tgtEl>
                                        <p:attrNameLst>
                                          <p:attrName>ppt_x</p:attrName>
                                        </p:attrNameLst>
                                      </p:cBhvr>
                                      <p:tavLst>
                                        <p:tav tm="0">
                                          <p:val>
                                            <p:strVal val="#ppt_x"/>
                                          </p:val>
                                        </p:tav>
                                        <p:tav tm="100000">
                                          <p:val>
                                            <p:strVal val="#ppt_x"/>
                                          </p:val>
                                        </p:tav>
                                      </p:tavLst>
                                    </p:anim>
                                    <p:anim calcmode="lin" valueType="num">
                                      <p:cBhvr>
                                        <p:cTn id="84" dur="900" decel="100000" fill="hold"/>
                                        <p:tgtEl>
                                          <p:spTgt spid="25"/>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86" fill="hold">
                            <p:stCondLst>
                              <p:cond delay="6750"/>
                            </p:stCondLst>
                            <p:childTnLst>
                              <p:par>
                                <p:cTn id="87" presetID="22" presetClass="entr" presetSubtype="1"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up)">
                                      <p:cBhvr>
                                        <p:cTn id="8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8" grpId="0" animBg="1"/>
      <p:bldP spid="21" grpId="0" animBg="1"/>
      <p:bldP spid="23" grpId="0" animBg="1"/>
      <p:bldP spid="25"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TotalTime>
  <Words>1234</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198</cp:revision>
  <dcterms:created xsi:type="dcterms:W3CDTF">2016-09-28T22:08:47Z</dcterms:created>
  <dcterms:modified xsi:type="dcterms:W3CDTF">2016-10-04T23:56:48Z</dcterms:modified>
</cp:coreProperties>
</file>