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592" r:id="rId2"/>
    <p:sldId id="25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A0A12"/>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198" autoAdjust="0"/>
    <p:restoredTop sz="94660"/>
  </p:normalViewPr>
  <p:slideViewPr>
    <p:cSldViewPr snapToGrid="0">
      <p:cViewPr varScale="1">
        <p:scale>
          <a:sx n="87" d="100"/>
          <a:sy n="87" d="100"/>
        </p:scale>
        <p:origin x="120" y="4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6/23/2019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6/23/2019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6/23/2019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6/23/2019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6/23/2019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6/23/2019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6/23/2019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6/23/2019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Freeform 12"/>
          <p:cNvSpPr/>
          <p:nvPr/>
        </p:nvSpPr>
        <p:spPr>
          <a:xfrm rot="2710697">
            <a:off x="-445957" y="587316"/>
            <a:ext cx="13462954" cy="5300520"/>
          </a:xfrm>
          <a:custGeom>
            <a:avLst/>
            <a:gdLst>
              <a:gd name="connsiteX0" fmla="*/ 4800853 w 13462954"/>
              <a:gd name="connsiteY0" fmla="*/ 0 h 5300520"/>
              <a:gd name="connsiteX1" fmla="*/ 12443810 w 13462954"/>
              <a:gd name="connsiteY1" fmla="*/ 0 h 5300520"/>
              <a:gd name="connsiteX2" fmla="*/ 13462954 w 13462954"/>
              <a:gd name="connsiteY2" fmla="*/ 1012821 h 5300520"/>
              <a:gd name="connsiteX3" fmla="*/ 9201855 w 13462954"/>
              <a:gd name="connsiteY3" fmla="*/ 5300520 h 5300520"/>
              <a:gd name="connsiteX4" fmla="*/ 472629 w 13462954"/>
              <a:gd name="connsiteY4" fmla="*/ 5300520 h 5300520"/>
              <a:gd name="connsiteX5" fmla="*/ 0 w 13462954"/>
              <a:gd name="connsiteY5" fmla="*/ 4830824 h 53005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3462954" h="5300520">
                <a:moveTo>
                  <a:pt x="4800853" y="0"/>
                </a:moveTo>
                <a:lnTo>
                  <a:pt x="12443810" y="0"/>
                </a:lnTo>
                <a:lnTo>
                  <a:pt x="13462954" y="1012821"/>
                </a:lnTo>
                <a:lnTo>
                  <a:pt x="9201855" y="5300520"/>
                </a:lnTo>
                <a:lnTo>
                  <a:pt x="472629" y="5300520"/>
                </a:lnTo>
                <a:lnTo>
                  <a:pt x="0" y="4830824"/>
                </a:lnTo>
                <a:close/>
              </a:path>
            </a:pathLst>
          </a:custGeom>
          <a:solidFill>
            <a:srgbClr val="BF2500">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Box 16"/>
          <p:cNvSpPr txBox="1"/>
          <p:nvPr/>
        </p:nvSpPr>
        <p:spPr>
          <a:xfrm>
            <a:off x="1975840" y="422562"/>
            <a:ext cx="3657600" cy="769441"/>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CONTENTS</a:t>
            </a:r>
          </a:p>
        </p:txBody>
      </p:sp>
      <p:cxnSp>
        <p:nvCxnSpPr>
          <p:cNvPr id="18" name="Straight Connector 17"/>
          <p:cNvCxnSpPr/>
          <p:nvPr/>
        </p:nvCxnSpPr>
        <p:spPr>
          <a:xfrm rot="18994765" flipH="1">
            <a:off x="3653170" y="1569868"/>
            <a:ext cx="1" cy="502920"/>
          </a:xfrm>
          <a:prstGeom prst="line">
            <a:avLst/>
          </a:prstGeom>
          <a:ln>
            <a:solidFill>
              <a:schemeClr val="bg1"/>
            </a:solidFill>
            <a:headEnd type="oval" w="sm" len="sm"/>
            <a:tailEnd type="ova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rot="18994765" flipH="1">
            <a:off x="3998851" y="1935153"/>
            <a:ext cx="1" cy="502920"/>
          </a:xfrm>
          <a:prstGeom prst="line">
            <a:avLst/>
          </a:prstGeom>
          <a:ln>
            <a:solidFill>
              <a:schemeClr val="bg1"/>
            </a:solidFill>
            <a:headEnd type="oval" w="sm" len="sm"/>
            <a:tailEnd type="ova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rot="18994765" flipH="1">
            <a:off x="4344533" y="2300438"/>
            <a:ext cx="1" cy="502920"/>
          </a:xfrm>
          <a:prstGeom prst="line">
            <a:avLst/>
          </a:prstGeom>
          <a:ln>
            <a:solidFill>
              <a:schemeClr val="bg1"/>
            </a:solidFill>
            <a:headEnd type="oval" w="sm" len="sm"/>
            <a:tailEnd type="ova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rot="18994765" flipH="1">
            <a:off x="4690214" y="2665722"/>
            <a:ext cx="1" cy="502920"/>
          </a:xfrm>
          <a:prstGeom prst="line">
            <a:avLst/>
          </a:prstGeom>
          <a:ln>
            <a:solidFill>
              <a:schemeClr val="bg1"/>
            </a:solidFill>
            <a:headEnd type="oval" w="sm" len="sm"/>
            <a:tailEnd type="ova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rot="18994765" flipH="1">
            <a:off x="5035895" y="3031007"/>
            <a:ext cx="1" cy="502920"/>
          </a:xfrm>
          <a:prstGeom prst="line">
            <a:avLst/>
          </a:prstGeom>
          <a:ln>
            <a:solidFill>
              <a:schemeClr val="bg1"/>
            </a:solidFill>
            <a:headEnd type="oval" w="sm" len="sm"/>
            <a:tailEnd type="oval"/>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rot="18994765" flipH="1">
            <a:off x="5381577" y="3396292"/>
            <a:ext cx="1" cy="502920"/>
          </a:xfrm>
          <a:prstGeom prst="line">
            <a:avLst/>
          </a:prstGeom>
          <a:ln>
            <a:solidFill>
              <a:schemeClr val="bg1"/>
            </a:solidFill>
            <a:headEnd type="oval" w="sm" len="sm"/>
            <a:tailEnd type="oval"/>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rot="18994765" flipH="1">
            <a:off x="5727258" y="3761577"/>
            <a:ext cx="1" cy="502920"/>
          </a:xfrm>
          <a:prstGeom prst="line">
            <a:avLst/>
          </a:prstGeom>
          <a:ln>
            <a:solidFill>
              <a:schemeClr val="bg1"/>
            </a:solidFill>
            <a:headEnd type="oval" w="sm" len="sm"/>
            <a:tailEnd type="oval"/>
          </a:ln>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rot="18994765" flipH="1">
            <a:off x="6072939" y="4126862"/>
            <a:ext cx="1" cy="502920"/>
          </a:xfrm>
          <a:prstGeom prst="line">
            <a:avLst/>
          </a:prstGeom>
          <a:ln>
            <a:solidFill>
              <a:schemeClr val="bg1"/>
            </a:solidFill>
            <a:headEnd type="oval" w="sm" len="sm"/>
            <a:tailEnd type="oval"/>
          </a:ln>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rot="18994765" flipH="1">
            <a:off x="6418620" y="4492146"/>
            <a:ext cx="1" cy="502920"/>
          </a:xfrm>
          <a:prstGeom prst="line">
            <a:avLst/>
          </a:prstGeom>
          <a:ln>
            <a:solidFill>
              <a:schemeClr val="bg1"/>
            </a:solidFill>
            <a:headEnd type="oval" w="sm" len="sm"/>
            <a:tailEnd type="oval"/>
          </a:ln>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rot="18994765" flipH="1">
            <a:off x="6764301" y="4857432"/>
            <a:ext cx="1" cy="502920"/>
          </a:xfrm>
          <a:prstGeom prst="line">
            <a:avLst/>
          </a:prstGeom>
          <a:ln>
            <a:solidFill>
              <a:schemeClr val="bg1"/>
            </a:solidFill>
            <a:headEnd type="oval" w="sm" len="sm"/>
            <a:tailEnd type="oval" w="sm" len="sm"/>
          </a:ln>
        </p:spPr>
        <p:style>
          <a:lnRef idx="1">
            <a:schemeClr val="accent1"/>
          </a:lnRef>
          <a:fillRef idx="0">
            <a:schemeClr val="accent1"/>
          </a:fillRef>
          <a:effectRef idx="0">
            <a:schemeClr val="accent1"/>
          </a:effectRef>
          <a:fontRef idx="minor">
            <a:schemeClr val="tx1"/>
          </a:fontRef>
        </p:style>
      </p:cxnSp>
      <p:sp>
        <p:nvSpPr>
          <p:cNvPr id="28" name="TextBox 27"/>
          <p:cNvSpPr txBox="1"/>
          <p:nvPr/>
        </p:nvSpPr>
        <p:spPr>
          <a:xfrm>
            <a:off x="3905033" y="1690903"/>
            <a:ext cx="1828800" cy="338554"/>
          </a:xfrm>
          <a:prstGeom prst="rect">
            <a:avLst/>
          </a:prstGeom>
          <a:noFill/>
        </p:spPr>
        <p:txBody>
          <a:bodyPr wrap="square" rtlCol="0">
            <a:spAutoFit/>
          </a:bodyPr>
          <a:lstStyle/>
          <a:p>
            <a:r>
              <a:rPr lang="en-US" sz="1600" dirty="0">
                <a:solidFill>
                  <a:schemeClr val="bg1"/>
                </a:solidFill>
                <a:latin typeface="Candara" panose="020E0502030303020204" pitchFamily="34" charset="0"/>
              </a:rPr>
              <a:t>Content Option 01</a:t>
            </a:r>
          </a:p>
        </p:txBody>
      </p:sp>
      <p:sp>
        <p:nvSpPr>
          <p:cNvPr id="29" name="TextBox 28"/>
          <p:cNvSpPr txBox="1"/>
          <p:nvPr/>
        </p:nvSpPr>
        <p:spPr>
          <a:xfrm>
            <a:off x="4249925" y="2053224"/>
            <a:ext cx="1828800" cy="338554"/>
          </a:xfrm>
          <a:prstGeom prst="rect">
            <a:avLst/>
          </a:prstGeom>
          <a:noFill/>
        </p:spPr>
        <p:txBody>
          <a:bodyPr wrap="square" rtlCol="0">
            <a:spAutoFit/>
          </a:bodyPr>
          <a:lstStyle/>
          <a:p>
            <a:r>
              <a:rPr lang="en-US" sz="1600" dirty="0">
                <a:solidFill>
                  <a:schemeClr val="bg1"/>
                </a:solidFill>
                <a:latin typeface="Candara" panose="020E0502030303020204" pitchFamily="34" charset="0"/>
              </a:rPr>
              <a:t>Content Option 02</a:t>
            </a:r>
          </a:p>
        </p:txBody>
      </p:sp>
      <p:sp>
        <p:nvSpPr>
          <p:cNvPr id="30" name="TextBox 29"/>
          <p:cNvSpPr txBox="1"/>
          <p:nvPr/>
        </p:nvSpPr>
        <p:spPr>
          <a:xfrm>
            <a:off x="4596396" y="2416182"/>
            <a:ext cx="1828800" cy="338554"/>
          </a:xfrm>
          <a:prstGeom prst="rect">
            <a:avLst/>
          </a:prstGeom>
          <a:noFill/>
        </p:spPr>
        <p:txBody>
          <a:bodyPr wrap="square" rtlCol="0">
            <a:spAutoFit/>
          </a:bodyPr>
          <a:lstStyle/>
          <a:p>
            <a:r>
              <a:rPr lang="en-US" sz="1600" dirty="0">
                <a:solidFill>
                  <a:schemeClr val="bg1"/>
                </a:solidFill>
                <a:latin typeface="Candara" panose="020E0502030303020204" pitchFamily="34" charset="0"/>
              </a:rPr>
              <a:t>Content Option 03</a:t>
            </a:r>
          </a:p>
        </p:txBody>
      </p:sp>
      <p:sp>
        <p:nvSpPr>
          <p:cNvPr id="31" name="TextBox 30"/>
          <p:cNvSpPr txBox="1"/>
          <p:nvPr/>
        </p:nvSpPr>
        <p:spPr>
          <a:xfrm>
            <a:off x="4936788" y="2794375"/>
            <a:ext cx="1828800" cy="338554"/>
          </a:xfrm>
          <a:prstGeom prst="rect">
            <a:avLst/>
          </a:prstGeom>
          <a:noFill/>
        </p:spPr>
        <p:txBody>
          <a:bodyPr wrap="square" rtlCol="0">
            <a:spAutoFit/>
          </a:bodyPr>
          <a:lstStyle/>
          <a:p>
            <a:r>
              <a:rPr lang="en-US" sz="1600" dirty="0">
                <a:solidFill>
                  <a:schemeClr val="bg1"/>
                </a:solidFill>
                <a:latin typeface="Candara" panose="020E0502030303020204" pitchFamily="34" charset="0"/>
              </a:rPr>
              <a:t>Content Option 04</a:t>
            </a:r>
          </a:p>
        </p:txBody>
      </p:sp>
      <p:sp>
        <p:nvSpPr>
          <p:cNvPr id="32" name="TextBox 31"/>
          <p:cNvSpPr txBox="1"/>
          <p:nvPr/>
        </p:nvSpPr>
        <p:spPr>
          <a:xfrm>
            <a:off x="5287758" y="3152677"/>
            <a:ext cx="1828800" cy="338554"/>
          </a:xfrm>
          <a:prstGeom prst="rect">
            <a:avLst/>
          </a:prstGeom>
          <a:noFill/>
        </p:spPr>
        <p:txBody>
          <a:bodyPr wrap="square" rtlCol="0">
            <a:spAutoFit/>
          </a:bodyPr>
          <a:lstStyle/>
          <a:p>
            <a:r>
              <a:rPr lang="en-US" sz="1600" dirty="0">
                <a:solidFill>
                  <a:schemeClr val="bg1"/>
                </a:solidFill>
                <a:latin typeface="Candara" panose="020E0502030303020204" pitchFamily="34" charset="0"/>
              </a:rPr>
              <a:t>Content Option 05</a:t>
            </a:r>
          </a:p>
        </p:txBody>
      </p:sp>
      <p:sp>
        <p:nvSpPr>
          <p:cNvPr id="33" name="TextBox 32"/>
          <p:cNvSpPr txBox="1"/>
          <p:nvPr/>
        </p:nvSpPr>
        <p:spPr>
          <a:xfrm>
            <a:off x="5633440" y="3513307"/>
            <a:ext cx="1828800" cy="338554"/>
          </a:xfrm>
          <a:prstGeom prst="rect">
            <a:avLst/>
          </a:prstGeom>
          <a:noFill/>
        </p:spPr>
        <p:txBody>
          <a:bodyPr wrap="square" rtlCol="0">
            <a:spAutoFit/>
          </a:bodyPr>
          <a:lstStyle/>
          <a:p>
            <a:r>
              <a:rPr lang="en-US" sz="1600" dirty="0">
                <a:solidFill>
                  <a:schemeClr val="bg1"/>
                </a:solidFill>
                <a:latin typeface="Candara" panose="020E0502030303020204" pitchFamily="34" charset="0"/>
              </a:rPr>
              <a:t>Content Option 06</a:t>
            </a:r>
          </a:p>
        </p:txBody>
      </p:sp>
      <p:sp>
        <p:nvSpPr>
          <p:cNvPr id="34" name="TextBox 33"/>
          <p:cNvSpPr txBox="1"/>
          <p:nvPr/>
        </p:nvSpPr>
        <p:spPr>
          <a:xfrm>
            <a:off x="5979121" y="3881939"/>
            <a:ext cx="1828800" cy="338554"/>
          </a:xfrm>
          <a:prstGeom prst="rect">
            <a:avLst/>
          </a:prstGeom>
          <a:noFill/>
        </p:spPr>
        <p:txBody>
          <a:bodyPr wrap="square" rtlCol="0">
            <a:spAutoFit/>
          </a:bodyPr>
          <a:lstStyle/>
          <a:p>
            <a:r>
              <a:rPr lang="en-US" sz="1600" dirty="0">
                <a:solidFill>
                  <a:schemeClr val="bg1"/>
                </a:solidFill>
                <a:latin typeface="Candara" panose="020E0502030303020204" pitchFamily="34" charset="0"/>
              </a:rPr>
              <a:t>Content Option 07</a:t>
            </a:r>
          </a:p>
        </p:txBody>
      </p:sp>
      <p:sp>
        <p:nvSpPr>
          <p:cNvPr id="35" name="TextBox 34"/>
          <p:cNvSpPr txBox="1"/>
          <p:nvPr/>
        </p:nvSpPr>
        <p:spPr>
          <a:xfrm>
            <a:off x="6333764" y="4247225"/>
            <a:ext cx="1828800" cy="338554"/>
          </a:xfrm>
          <a:prstGeom prst="rect">
            <a:avLst/>
          </a:prstGeom>
          <a:noFill/>
        </p:spPr>
        <p:txBody>
          <a:bodyPr wrap="square" rtlCol="0">
            <a:spAutoFit/>
          </a:bodyPr>
          <a:lstStyle/>
          <a:p>
            <a:r>
              <a:rPr lang="en-US" sz="1600" dirty="0">
                <a:solidFill>
                  <a:schemeClr val="bg1"/>
                </a:solidFill>
                <a:latin typeface="Candara" panose="020E0502030303020204" pitchFamily="34" charset="0"/>
              </a:rPr>
              <a:t>Content Option 08</a:t>
            </a:r>
          </a:p>
        </p:txBody>
      </p:sp>
      <p:sp>
        <p:nvSpPr>
          <p:cNvPr id="36" name="TextBox 35"/>
          <p:cNvSpPr txBox="1"/>
          <p:nvPr/>
        </p:nvSpPr>
        <p:spPr>
          <a:xfrm>
            <a:off x="6669090" y="4640231"/>
            <a:ext cx="1828800" cy="338554"/>
          </a:xfrm>
          <a:prstGeom prst="rect">
            <a:avLst/>
          </a:prstGeom>
          <a:noFill/>
        </p:spPr>
        <p:txBody>
          <a:bodyPr wrap="square" rtlCol="0">
            <a:spAutoFit/>
          </a:bodyPr>
          <a:lstStyle/>
          <a:p>
            <a:r>
              <a:rPr lang="en-US" sz="1600" dirty="0">
                <a:solidFill>
                  <a:schemeClr val="bg1"/>
                </a:solidFill>
                <a:latin typeface="Candara" panose="020E0502030303020204" pitchFamily="34" charset="0"/>
              </a:rPr>
              <a:t>Content Option 09</a:t>
            </a:r>
          </a:p>
        </p:txBody>
      </p:sp>
      <p:sp>
        <p:nvSpPr>
          <p:cNvPr id="39" name="Isosceles Triangle 38"/>
          <p:cNvSpPr/>
          <p:nvPr/>
        </p:nvSpPr>
        <p:spPr>
          <a:xfrm rot="10800000">
            <a:off x="3450635" y="10859"/>
            <a:ext cx="836508" cy="452972"/>
          </a:xfrm>
          <a:prstGeom prs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TextBox 39"/>
          <p:cNvSpPr txBox="1"/>
          <p:nvPr/>
        </p:nvSpPr>
        <p:spPr>
          <a:xfrm>
            <a:off x="5733833" y="5700138"/>
            <a:ext cx="6458167" cy="646331"/>
          </a:xfrm>
          <a:prstGeom prst="rect">
            <a:avLst/>
          </a:prstGeom>
          <a:noFill/>
        </p:spPr>
        <p:txBody>
          <a:bodyPr wrap="square" rtlCol="0">
            <a:spAutoFit/>
          </a:bodyPr>
          <a:lstStyle/>
          <a:p>
            <a:r>
              <a:rPr lang="en-US" dirty="0">
                <a:solidFill>
                  <a:schemeClr val="bg1">
                    <a:lumMod val="85000"/>
                  </a:schemeClr>
                </a:solidFill>
                <a:latin typeface="Candara" panose="020E0502030303020204" pitchFamily="34" charset="0"/>
              </a:rPr>
              <a:t>Lorem ipsum dolor sit amet, consectetur adipiscing elit, sed do eiusmod tempor incididunt ut labore et dolore magna aliqua</a:t>
            </a:r>
            <a:r>
              <a:rPr lang="en-US" sz="1400" dirty="0">
                <a:solidFill>
                  <a:schemeClr val="bg1">
                    <a:lumMod val="85000"/>
                  </a:schemeClr>
                </a:solidFill>
                <a:latin typeface="Candara" panose="020E0502030303020204" pitchFamily="34" charset="0"/>
              </a:rPr>
              <a:t>. </a:t>
            </a:r>
            <a:endParaRPr lang="en-US" dirty="0">
              <a:solidFill>
                <a:schemeClr val="bg1">
                  <a:lumMod val="85000"/>
                </a:schemeClr>
              </a:solidFill>
              <a:latin typeface="Candara" panose="020E0502030303020204" pitchFamily="34" charset="0"/>
            </a:endParaRPr>
          </a:p>
        </p:txBody>
      </p:sp>
      <p:pic>
        <p:nvPicPr>
          <p:cNvPr id="37" name="Picture 36">
            <a:hlinkClick r:id="rId2"/>
            <a:extLst>
              <a:ext uri="{FF2B5EF4-FFF2-40B4-BE49-F238E27FC236}">
                <a16:creationId xmlns:a16="http://schemas.microsoft.com/office/drawing/2014/main" id="{9AFB749F-A03A-4F63-AC62-70653892A72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910531750"/>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wipe(left)">
                                      <p:cBhvr>
                                        <p:cTn id="7" dur="1000"/>
                                        <p:tgtEl>
                                          <p:spTgt spid="13"/>
                                        </p:tgtEl>
                                      </p:cBhvr>
                                    </p:animEffect>
                                  </p:childTnLst>
                                </p:cTn>
                              </p:par>
                            </p:childTnLst>
                          </p:cTn>
                        </p:par>
                        <p:par>
                          <p:cTn id="8" fill="hold">
                            <p:stCondLst>
                              <p:cond delay="1000"/>
                            </p:stCondLst>
                            <p:childTnLst>
                              <p:par>
                                <p:cTn id="9" presetID="22" presetClass="entr" presetSubtype="1" fill="hold" grpId="0" nodeType="afterEffect">
                                  <p:stCondLst>
                                    <p:cond delay="0"/>
                                  </p:stCondLst>
                                  <p:childTnLst>
                                    <p:set>
                                      <p:cBhvr>
                                        <p:cTn id="10" dur="1" fill="hold">
                                          <p:stCondLst>
                                            <p:cond delay="0"/>
                                          </p:stCondLst>
                                        </p:cTn>
                                        <p:tgtEl>
                                          <p:spTgt spid="39"/>
                                        </p:tgtEl>
                                        <p:attrNameLst>
                                          <p:attrName>style.visibility</p:attrName>
                                        </p:attrNameLst>
                                      </p:cBhvr>
                                      <p:to>
                                        <p:strVal val="visible"/>
                                      </p:to>
                                    </p:set>
                                    <p:animEffect transition="in" filter="wipe(up)">
                                      <p:cBhvr>
                                        <p:cTn id="11" dur="500"/>
                                        <p:tgtEl>
                                          <p:spTgt spid="39"/>
                                        </p:tgtEl>
                                      </p:cBhvr>
                                    </p:animEffect>
                                  </p:childTnLst>
                                </p:cTn>
                              </p:par>
                            </p:childTnLst>
                          </p:cTn>
                        </p:par>
                        <p:par>
                          <p:cTn id="12" fill="hold">
                            <p:stCondLst>
                              <p:cond delay="1500"/>
                            </p:stCondLst>
                            <p:childTnLst>
                              <p:par>
                                <p:cTn id="13" presetID="22" presetClass="entr" presetSubtype="8" fill="hold" grpId="0" nodeType="afterEffect">
                                  <p:stCondLst>
                                    <p:cond delay="0"/>
                                  </p:stCondLst>
                                  <p:childTnLst>
                                    <p:set>
                                      <p:cBhvr>
                                        <p:cTn id="14" dur="1" fill="hold">
                                          <p:stCondLst>
                                            <p:cond delay="0"/>
                                          </p:stCondLst>
                                        </p:cTn>
                                        <p:tgtEl>
                                          <p:spTgt spid="17"/>
                                        </p:tgtEl>
                                        <p:attrNameLst>
                                          <p:attrName>style.visibility</p:attrName>
                                        </p:attrNameLst>
                                      </p:cBhvr>
                                      <p:to>
                                        <p:strVal val="visible"/>
                                      </p:to>
                                    </p:set>
                                    <p:animEffect transition="in" filter="wipe(left)">
                                      <p:cBhvr>
                                        <p:cTn id="15" dur="500"/>
                                        <p:tgtEl>
                                          <p:spTgt spid="17"/>
                                        </p:tgtEl>
                                      </p:cBhvr>
                                    </p:animEffect>
                                  </p:childTnLst>
                                </p:cTn>
                              </p:par>
                            </p:childTnLst>
                          </p:cTn>
                        </p:par>
                        <p:par>
                          <p:cTn id="16" fill="hold">
                            <p:stCondLst>
                              <p:cond delay="2000"/>
                            </p:stCondLst>
                            <p:childTnLst>
                              <p:par>
                                <p:cTn id="17" presetID="37" presetClass="entr" presetSubtype="0" fill="hold" nodeType="afterEffect">
                                  <p:stCondLst>
                                    <p:cond delay="0"/>
                                  </p:stCondLst>
                                  <p:childTnLst>
                                    <p:set>
                                      <p:cBhvr>
                                        <p:cTn id="18" dur="1" fill="hold">
                                          <p:stCondLst>
                                            <p:cond delay="0"/>
                                          </p:stCondLst>
                                        </p:cTn>
                                        <p:tgtEl>
                                          <p:spTgt spid="18"/>
                                        </p:tgtEl>
                                        <p:attrNameLst>
                                          <p:attrName>style.visibility</p:attrName>
                                        </p:attrNameLst>
                                      </p:cBhvr>
                                      <p:to>
                                        <p:strVal val="visible"/>
                                      </p:to>
                                    </p:set>
                                    <p:animEffect transition="in" filter="fade">
                                      <p:cBhvr>
                                        <p:cTn id="19" dur="1000"/>
                                        <p:tgtEl>
                                          <p:spTgt spid="18"/>
                                        </p:tgtEl>
                                      </p:cBhvr>
                                    </p:animEffect>
                                    <p:anim calcmode="lin" valueType="num">
                                      <p:cBhvr>
                                        <p:cTn id="20" dur="1000" fill="hold"/>
                                        <p:tgtEl>
                                          <p:spTgt spid="18"/>
                                        </p:tgtEl>
                                        <p:attrNameLst>
                                          <p:attrName>ppt_x</p:attrName>
                                        </p:attrNameLst>
                                      </p:cBhvr>
                                      <p:tavLst>
                                        <p:tav tm="0">
                                          <p:val>
                                            <p:strVal val="#ppt_x"/>
                                          </p:val>
                                        </p:tav>
                                        <p:tav tm="100000">
                                          <p:val>
                                            <p:strVal val="#ppt_x"/>
                                          </p:val>
                                        </p:tav>
                                      </p:tavLst>
                                    </p:anim>
                                    <p:anim calcmode="lin" valueType="num">
                                      <p:cBhvr>
                                        <p:cTn id="21" dur="900" decel="100000" fill="hold"/>
                                        <p:tgtEl>
                                          <p:spTgt spid="18"/>
                                        </p:tgtEl>
                                        <p:attrNameLst>
                                          <p:attrName>ppt_y</p:attrName>
                                        </p:attrNameLst>
                                      </p:cBhvr>
                                      <p:tavLst>
                                        <p:tav tm="0">
                                          <p:val>
                                            <p:strVal val="#ppt_y+1"/>
                                          </p:val>
                                        </p:tav>
                                        <p:tav tm="100000">
                                          <p:val>
                                            <p:strVal val="#ppt_y-.03"/>
                                          </p:val>
                                        </p:tav>
                                      </p:tavLst>
                                    </p:anim>
                                    <p:anim calcmode="lin" valueType="num">
                                      <p:cBhvr>
                                        <p:cTn id="22" dur="100" accel="100000" fill="hold">
                                          <p:stCondLst>
                                            <p:cond delay="900"/>
                                          </p:stCondLst>
                                        </p:cTn>
                                        <p:tgtEl>
                                          <p:spTgt spid="18"/>
                                        </p:tgtEl>
                                        <p:attrNameLst>
                                          <p:attrName>ppt_y</p:attrName>
                                        </p:attrNameLst>
                                      </p:cBhvr>
                                      <p:tavLst>
                                        <p:tav tm="0">
                                          <p:val>
                                            <p:strVal val="#ppt_y-.03"/>
                                          </p:val>
                                        </p:tav>
                                        <p:tav tm="100000">
                                          <p:val>
                                            <p:strVal val="#ppt_y"/>
                                          </p:val>
                                        </p:tav>
                                      </p:tavLst>
                                    </p:anim>
                                  </p:childTnLst>
                                </p:cTn>
                              </p:par>
                            </p:childTnLst>
                          </p:cTn>
                        </p:par>
                        <p:par>
                          <p:cTn id="23" fill="hold">
                            <p:stCondLst>
                              <p:cond delay="3000"/>
                            </p:stCondLst>
                            <p:childTnLst>
                              <p:par>
                                <p:cTn id="24" presetID="37" presetClass="entr" presetSubtype="0" fill="hold" grpId="0" nodeType="afterEffect">
                                  <p:stCondLst>
                                    <p:cond delay="0"/>
                                  </p:stCondLst>
                                  <p:childTnLst>
                                    <p:set>
                                      <p:cBhvr>
                                        <p:cTn id="25" dur="1" fill="hold">
                                          <p:stCondLst>
                                            <p:cond delay="0"/>
                                          </p:stCondLst>
                                        </p:cTn>
                                        <p:tgtEl>
                                          <p:spTgt spid="28"/>
                                        </p:tgtEl>
                                        <p:attrNameLst>
                                          <p:attrName>style.visibility</p:attrName>
                                        </p:attrNameLst>
                                      </p:cBhvr>
                                      <p:to>
                                        <p:strVal val="visible"/>
                                      </p:to>
                                    </p:set>
                                    <p:animEffect transition="in" filter="fade">
                                      <p:cBhvr>
                                        <p:cTn id="26" dur="1000"/>
                                        <p:tgtEl>
                                          <p:spTgt spid="28"/>
                                        </p:tgtEl>
                                      </p:cBhvr>
                                    </p:animEffect>
                                    <p:anim calcmode="lin" valueType="num">
                                      <p:cBhvr>
                                        <p:cTn id="27" dur="1000" fill="hold"/>
                                        <p:tgtEl>
                                          <p:spTgt spid="28"/>
                                        </p:tgtEl>
                                        <p:attrNameLst>
                                          <p:attrName>ppt_x</p:attrName>
                                        </p:attrNameLst>
                                      </p:cBhvr>
                                      <p:tavLst>
                                        <p:tav tm="0">
                                          <p:val>
                                            <p:strVal val="#ppt_x"/>
                                          </p:val>
                                        </p:tav>
                                        <p:tav tm="100000">
                                          <p:val>
                                            <p:strVal val="#ppt_x"/>
                                          </p:val>
                                        </p:tav>
                                      </p:tavLst>
                                    </p:anim>
                                    <p:anim calcmode="lin" valueType="num">
                                      <p:cBhvr>
                                        <p:cTn id="28" dur="900" decel="100000" fill="hold"/>
                                        <p:tgtEl>
                                          <p:spTgt spid="28"/>
                                        </p:tgtEl>
                                        <p:attrNameLst>
                                          <p:attrName>ppt_y</p:attrName>
                                        </p:attrNameLst>
                                      </p:cBhvr>
                                      <p:tavLst>
                                        <p:tav tm="0">
                                          <p:val>
                                            <p:strVal val="#ppt_y+1"/>
                                          </p:val>
                                        </p:tav>
                                        <p:tav tm="100000">
                                          <p:val>
                                            <p:strVal val="#ppt_y-.03"/>
                                          </p:val>
                                        </p:tav>
                                      </p:tavLst>
                                    </p:anim>
                                    <p:anim calcmode="lin" valueType="num">
                                      <p:cBhvr>
                                        <p:cTn id="29" dur="100" accel="100000" fill="hold">
                                          <p:stCondLst>
                                            <p:cond delay="900"/>
                                          </p:stCondLst>
                                        </p:cTn>
                                        <p:tgtEl>
                                          <p:spTgt spid="28"/>
                                        </p:tgtEl>
                                        <p:attrNameLst>
                                          <p:attrName>ppt_y</p:attrName>
                                        </p:attrNameLst>
                                      </p:cBhvr>
                                      <p:tavLst>
                                        <p:tav tm="0">
                                          <p:val>
                                            <p:strVal val="#ppt_y-.03"/>
                                          </p:val>
                                        </p:tav>
                                        <p:tav tm="100000">
                                          <p:val>
                                            <p:strVal val="#ppt_y"/>
                                          </p:val>
                                        </p:tav>
                                      </p:tavLst>
                                    </p:anim>
                                  </p:childTnLst>
                                </p:cTn>
                              </p:par>
                            </p:childTnLst>
                          </p:cTn>
                        </p:par>
                        <p:par>
                          <p:cTn id="30" fill="hold">
                            <p:stCondLst>
                              <p:cond delay="4000"/>
                            </p:stCondLst>
                            <p:childTnLst>
                              <p:par>
                                <p:cTn id="31" presetID="37" presetClass="entr" presetSubtype="0" fill="hold" nodeType="afterEffect">
                                  <p:stCondLst>
                                    <p:cond delay="0"/>
                                  </p:stCondLst>
                                  <p:childTnLst>
                                    <p:set>
                                      <p:cBhvr>
                                        <p:cTn id="32" dur="1" fill="hold">
                                          <p:stCondLst>
                                            <p:cond delay="0"/>
                                          </p:stCondLst>
                                        </p:cTn>
                                        <p:tgtEl>
                                          <p:spTgt spid="19"/>
                                        </p:tgtEl>
                                        <p:attrNameLst>
                                          <p:attrName>style.visibility</p:attrName>
                                        </p:attrNameLst>
                                      </p:cBhvr>
                                      <p:to>
                                        <p:strVal val="visible"/>
                                      </p:to>
                                    </p:set>
                                    <p:animEffect transition="in" filter="fade">
                                      <p:cBhvr>
                                        <p:cTn id="33" dur="1000"/>
                                        <p:tgtEl>
                                          <p:spTgt spid="19"/>
                                        </p:tgtEl>
                                      </p:cBhvr>
                                    </p:animEffect>
                                    <p:anim calcmode="lin" valueType="num">
                                      <p:cBhvr>
                                        <p:cTn id="34" dur="1000" fill="hold"/>
                                        <p:tgtEl>
                                          <p:spTgt spid="19"/>
                                        </p:tgtEl>
                                        <p:attrNameLst>
                                          <p:attrName>ppt_x</p:attrName>
                                        </p:attrNameLst>
                                      </p:cBhvr>
                                      <p:tavLst>
                                        <p:tav tm="0">
                                          <p:val>
                                            <p:strVal val="#ppt_x"/>
                                          </p:val>
                                        </p:tav>
                                        <p:tav tm="100000">
                                          <p:val>
                                            <p:strVal val="#ppt_x"/>
                                          </p:val>
                                        </p:tav>
                                      </p:tavLst>
                                    </p:anim>
                                    <p:anim calcmode="lin" valueType="num">
                                      <p:cBhvr>
                                        <p:cTn id="35" dur="900" decel="100000" fill="hold"/>
                                        <p:tgtEl>
                                          <p:spTgt spid="19"/>
                                        </p:tgtEl>
                                        <p:attrNameLst>
                                          <p:attrName>ppt_y</p:attrName>
                                        </p:attrNameLst>
                                      </p:cBhvr>
                                      <p:tavLst>
                                        <p:tav tm="0">
                                          <p:val>
                                            <p:strVal val="#ppt_y+1"/>
                                          </p:val>
                                        </p:tav>
                                        <p:tav tm="100000">
                                          <p:val>
                                            <p:strVal val="#ppt_y-.03"/>
                                          </p:val>
                                        </p:tav>
                                      </p:tavLst>
                                    </p:anim>
                                    <p:anim calcmode="lin" valueType="num">
                                      <p:cBhvr>
                                        <p:cTn id="36" dur="100" accel="100000" fill="hold">
                                          <p:stCondLst>
                                            <p:cond delay="900"/>
                                          </p:stCondLst>
                                        </p:cTn>
                                        <p:tgtEl>
                                          <p:spTgt spid="19"/>
                                        </p:tgtEl>
                                        <p:attrNameLst>
                                          <p:attrName>ppt_y</p:attrName>
                                        </p:attrNameLst>
                                      </p:cBhvr>
                                      <p:tavLst>
                                        <p:tav tm="0">
                                          <p:val>
                                            <p:strVal val="#ppt_y-.03"/>
                                          </p:val>
                                        </p:tav>
                                        <p:tav tm="100000">
                                          <p:val>
                                            <p:strVal val="#ppt_y"/>
                                          </p:val>
                                        </p:tav>
                                      </p:tavLst>
                                    </p:anim>
                                  </p:childTnLst>
                                </p:cTn>
                              </p:par>
                            </p:childTnLst>
                          </p:cTn>
                        </p:par>
                        <p:par>
                          <p:cTn id="37" fill="hold">
                            <p:stCondLst>
                              <p:cond delay="5000"/>
                            </p:stCondLst>
                            <p:childTnLst>
                              <p:par>
                                <p:cTn id="38" presetID="37" presetClass="entr" presetSubtype="0" fill="hold" grpId="0" nodeType="afterEffect">
                                  <p:stCondLst>
                                    <p:cond delay="0"/>
                                  </p:stCondLst>
                                  <p:childTnLst>
                                    <p:set>
                                      <p:cBhvr>
                                        <p:cTn id="39" dur="1" fill="hold">
                                          <p:stCondLst>
                                            <p:cond delay="0"/>
                                          </p:stCondLst>
                                        </p:cTn>
                                        <p:tgtEl>
                                          <p:spTgt spid="29"/>
                                        </p:tgtEl>
                                        <p:attrNameLst>
                                          <p:attrName>style.visibility</p:attrName>
                                        </p:attrNameLst>
                                      </p:cBhvr>
                                      <p:to>
                                        <p:strVal val="visible"/>
                                      </p:to>
                                    </p:set>
                                    <p:animEffect transition="in" filter="fade">
                                      <p:cBhvr>
                                        <p:cTn id="40" dur="1000"/>
                                        <p:tgtEl>
                                          <p:spTgt spid="29"/>
                                        </p:tgtEl>
                                      </p:cBhvr>
                                    </p:animEffect>
                                    <p:anim calcmode="lin" valueType="num">
                                      <p:cBhvr>
                                        <p:cTn id="41" dur="1000" fill="hold"/>
                                        <p:tgtEl>
                                          <p:spTgt spid="29"/>
                                        </p:tgtEl>
                                        <p:attrNameLst>
                                          <p:attrName>ppt_x</p:attrName>
                                        </p:attrNameLst>
                                      </p:cBhvr>
                                      <p:tavLst>
                                        <p:tav tm="0">
                                          <p:val>
                                            <p:strVal val="#ppt_x"/>
                                          </p:val>
                                        </p:tav>
                                        <p:tav tm="100000">
                                          <p:val>
                                            <p:strVal val="#ppt_x"/>
                                          </p:val>
                                        </p:tav>
                                      </p:tavLst>
                                    </p:anim>
                                    <p:anim calcmode="lin" valueType="num">
                                      <p:cBhvr>
                                        <p:cTn id="42" dur="900" decel="100000" fill="hold"/>
                                        <p:tgtEl>
                                          <p:spTgt spid="29"/>
                                        </p:tgtEl>
                                        <p:attrNameLst>
                                          <p:attrName>ppt_y</p:attrName>
                                        </p:attrNameLst>
                                      </p:cBhvr>
                                      <p:tavLst>
                                        <p:tav tm="0">
                                          <p:val>
                                            <p:strVal val="#ppt_y+1"/>
                                          </p:val>
                                        </p:tav>
                                        <p:tav tm="100000">
                                          <p:val>
                                            <p:strVal val="#ppt_y-.03"/>
                                          </p:val>
                                        </p:tav>
                                      </p:tavLst>
                                    </p:anim>
                                    <p:anim calcmode="lin" valueType="num">
                                      <p:cBhvr>
                                        <p:cTn id="43" dur="100" accel="100000" fill="hold">
                                          <p:stCondLst>
                                            <p:cond delay="900"/>
                                          </p:stCondLst>
                                        </p:cTn>
                                        <p:tgtEl>
                                          <p:spTgt spid="29"/>
                                        </p:tgtEl>
                                        <p:attrNameLst>
                                          <p:attrName>ppt_y</p:attrName>
                                        </p:attrNameLst>
                                      </p:cBhvr>
                                      <p:tavLst>
                                        <p:tav tm="0">
                                          <p:val>
                                            <p:strVal val="#ppt_y-.03"/>
                                          </p:val>
                                        </p:tav>
                                        <p:tav tm="100000">
                                          <p:val>
                                            <p:strVal val="#ppt_y"/>
                                          </p:val>
                                        </p:tav>
                                      </p:tavLst>
                                    </p:anim>
                                  </p:childTnLst>
                                </p:cTn>
                              </p:par>
                            </p:childTnLst>
                          </p:cTn>
                        </p:par>
                        <p:par>
                          <p:cTn id="44" fill="hold">
                            <p:stCondLst>
                              <p:cond delay="6000"/>
                            </p:stCondLst>
                            <p:childTnLst>
                              <p:par>
                                <p:cTn id="45" presetID="37" presetClass="entr" presetSubtype="0" fill="hold" nodeType="afterEffect">
                                  <p:stCondLst>
                                    <p:cond delay="0"/>
                                  </p:stCondLst>
                                  <p:childTnLst>
                                    <p:set>
                                      <p:cBhvr>
                                        <p:cTn id="46" dur="1" fill="hold">
                                          <p:stCondLst>
                                            <p:cond delay="0"/>
                                          </p:stCondLst>
                                        </p:cTn>
                                        <p:tgtEl>
                                          <p:spTgt spid="20"/>
                                        </p:tgtEl>
                                        <p:attrNameLst>
                                          <p:attrName>style.visibility</p:attrName>
                                        </p:attrNameLst>
                                      </p:cBhvr>
                                      <p:to>
                                        <p:strVal val="visible"/>
                                      </p:to>
                                    </p:set>
                                    <p:animEffect transition="in" filter="fade">
                                      <p:cBhvr>
                                        <p:cTn id="47" dur="1000"/>
                                        <p:tgtEl>
                                          <p:spTgt spid="20"/>
                                        </p:tgtEl>
                                      </p:cBhvr>
                                    </p:animEffect>
                                    <p:anim calcmode="lin" valueType="num">
                                      <p:cBhvr>
                                        <p:cTn id="48" dur="1000" fill="hold"/>
                                        <p:tgtEl>
                                          <p:spTgt spid="20"/>
                                        </p:tgtEl>
                                        <p:attrNameLst>
                                          <p:attrName>ppt_x</p:attrName>
                                        </p:attrNameLst>
                                      </p:cBhvr>
                                      <p:tavLst>
                                        <p:tav tm="0">
                                          <p:val>
                                            <p:strVal val="#ppt_x"/>
                                          </p:val>
                                        </p:tav>
                                        <p:tav tm="100000">
                                          <p:val>
                                            <p:strVal val="#ppt_x"/>
                                          </p:val>
                                        </p:tav>
                                      </p:tavLst>
                                    </p:anim>
                                    <p:anim calcmode="lin" valueType="num">
                                      <p:cBhvr>
                                        <p:cTn id="49" dur="900" decel="100000" fill="hold"/>
                                        <p:tgtEl>
                                          <p:spTgt spid="20"/>
                                        </p:tgtEl>
                                        <p:attrNameLst>
                                          <p:attrName>ppt_y</p:attrName>
                                        </p:attrNameLst>
                                      </p:cBhvr>
                                      <p:tavLst>
                                        <p:tav tm="0">
                                          <p:val>
                                            <p:strVal val="#ppt_y+1"/>
                                          </p:val>
                                        </p:tav>
                                        <p:tav tm="100000">
                                          <p:val>
                                            <p:strVal val="#ppt_y-.03"/>
                                          </p:val>
                                        </p:tav>
                                      </p:tavLst>
                                    </p:anim>
                                    <p:anim calcmode="lin" valueType="num">
                                      <p:cBhvr>
                                        <p:cTn id="50" dur="100" accel="100000" fill="hold">
                                          <p:stCondLst>
                                            <p:cond delay="900"/>
                                          </p:stCondLst>
                                        </p:cTn>
                                        <p:tgtEl>
                                          <p:spTgt spid="20"/>
                                        </p:tgtEl>
                                        <p:attrNameLst>
                                          <p:attrName>ppt_y</p:attrName>
                                        </p:attrNameLst>
                                      </p:cBhvr>
                                      <p:tavLst>
                                        <p:tav tm="0">
                                          <p:val>
                                            <p:strVal val="#ppt_y-.03"/>
                                          </p:val>
                                        </p:tav>
                                        <p:tav tm="100000">
                                          <p:val>
                                            <p:strVal val="#ppt_y"/>
                                          </p:val>
                                        </p:tav>
                                      </p:tavLst>
                                    </p:anim>
                                  </p:childTnLst>
                                </p:cTn>
                              </p:par>
                            </p:childTnLst>
                          </p:cTn>
                        </p:par>
                        <p:par>
                          <p:cTn id="51" fill="hold">
                            <p:stCondLst>
                              <p:cond delay="7000"/>
                            </p:stCondLst>
                            <p:childTnLst>
                              <p:par>
                                <p:cTn id="52" presetID="37" presetClass="entr" presetSubtype="0" fill="hold" grpId="0" nodeType="afterEffect">
                                  <p:stCondLst>
                                    <p:cond delay="0"/>
                                  </p:stCondLst>
                                  <p:childTnLst>
                                    <p:set>
                                      <p:cBhvr>
                                        <p:cTn id="53" dur="1" fill="hold">
                                          <p:stCondLst>
                                            <p:cond delay="0"/>
                                          </p:stCondLst>
                                        </p:cTn>
                                        <p:tgtEl>
                                          <p:spTgt spid="30"/>
                                        </p:tgtEl>
                                        <p:attrNameLst>
                                          <p:attrName>style.visibility</p:attrName>
                                        </p:attrNameLst>
                                      </p:cBhvr>
                                      <p:to>
                                        <p:strVal val="visible"/>
                                      </p:to>
                                    </p:set>
                                    <p:animEffect transition="in" filter="fade">
                                      <p:cBhvr>
                                        <p:cTn id="54" dur="1000"/>
                                        <p:tgtEl>
                                          <p:spTgt spid="30"/>
                                        </p:tgtEl>
                                      </p:cBhvr>
                                    </p:animEffect>
                                    <p:anim calcmode="lin" valueType="num">
                                      <p:cBhvr>
                                        <p:cTn id="55" dur="1000" fill="hold"/>
                                        <p:tgtEl>
                                          <p:spTgt spid="30"/>
                                        </p:tgtEl>
                                        <p:attrNameLst>
                                          <p:attrName>ppt_x</p:attrName>
                                        </p:attrNameLst>
                                      </p:cBhvr>
                                      <p:tavLst>
                                        <p:tav tm="0">
                                          <p:val>
                                            <p:strVal val="#ppt_x"/>
                                          </p:val>
                                        </p:tav>
                                        <p:tav tm="100000">
                                          <p:val>
                                            <p:strVal val="#ppt_x"/>
                                          </p:val>
                                        </p:tav>
                                      </p:tavLst>
                                    </p:anim>
                                    <p:anim calcmode="lin" valueType="num">
                                      <p:cBhvr>
                                        <p:cTn id="56" dur="900" decel="100000" fill="hold"/>
                                        <p:tgtEl>
                                          <p:spTgt spid="30"/>
                                        </p:tgtEl>
                                        <p:attrNameLst>
                                          <p:attrName>ppt_y</p:attrName>
                                        </p:attrNameLst>
                                      </p:cBhvr>
                                      <p:tavLst>
                                        <p:tav tm="0">
                                          <p:val>
                                            <p:strVal val="#ppt_y+1"/>
                                          </p:val>
                                        </p:tav>
                                        <p:tav tm="100000">
                                          <p:val>
                                            <p:strVal val="#ppt_y-.03"/>
                                          </p:val>
                                        </p:tav>
                                      </p:tavLst>
                                    </p:anim>
                                    <p:anim calcmode="lin" valueType="num">
                                      <p:cBhvr>
                                        <p:cTn id="57" dur="100" accel="100000" fill="hold">
                                          <p:stCondLst>
                                            <p:cond delay="900"/>
                                          </p:stCondLst>
                                        </p:cTn>
                                        <p:tgtEl>
                                          <p:spTgt spid="30"/>
                                        </p:tgtEl>
                                        <p:attrNameLst>
                                          <p:attrName>ppt_y</p:attrName>
                                        </p:attrNameLst>
                                      </p:cBhvr>
                                      <p:tavLst>
                                        <p:tav tm="0">
                                          <p:val>
                                            <p:strVal val="#ppt_y-.03"/>
                                          </p:val>
                                        </p:tav>
                                        <p:tav tm="100000">
                                          <p:val>
                                            <p:strVal val="#ppt_y"/>
                                          </p:val>
                                        </p:tav>
                                      </p:tavLst>
                                    </p:anim>
                                  </p:childTnLst>
                                </p:cTn>
                              </p:par>
                            </p:childTnLst>
                          </p:cTn>
                        </p:par>
                        <p:par>
                          <p:cTn id="58" fill="hold">
                            <p:stCondLst>
                              <p:cond delay="8000"/>
                            </p:stCondLst>
                            <p:childTnLst>
                              <p:par>
                                <p:cTn id="59" presetID="37" presetClass="entr" presetSubtype="0" fill="hold" nodeType="afterEffect">
                                  <p:stCondLst>
                                    <p:cond delay="0"/>
                                  </p:stCondLst>
                                  <p:childTnLst>
                                    <p:set>
                                      <p:cBhvr>
                                        <p:cTn id="60" dur="1" fill="hold">
                                          <p:stCondLst>
                                            <p:cond delay="0"/>
                                          </p:stCondLst>
                                        </p:cTn>
                                        <p:tgtEl>
                                          <p:spTgt spid="21"/>
                                        </p:tgtEl>
                                        <p:attrNameLst>
                                          <p:attrName>style.visibility</p:attrName>
                                        </p:attrNameLst>
                                      </p:cBhvr>
                                      <p:to>
                                        <p:strVal val="visible"/>
                                      </p:to>
                                    </p:set>
                                    <p:animEffect transition="in" filter="fade">
                                      <p:cBhvr>
                                        <p:cTn id="61" dur="1000"/>
                                        <p:tgtEl>
                                          <p:spTgt spid="21"/>
                                        </p:tgtEl>
                                      </p:cBhvr>
                                    </p:animEffect>
                                    <p:anim calcmode="lin" valueType="num">
                                      <p:cBhvr>
                                        <p:cTn id="62" dur="1000" fill="hold"/>
                                        <p:tgtEl>
                                          <p:spTgt spid="21"/>
                                        </p:tgtEl>
                                        <p:attrNameLst>
                                          <p:attrName>ppt_x</p:attrName>
                                        </p:attrNameLst>
                                      </p:cBhvr>
                                      <p:tavLst>
                                        <p:tav tm="0">
                                          <p:val>
                                            <p:strVal val="#ppt_x"/>
                                          </p:val>
                                        </p:tav>
                                        <p:tav tm="100000">
                                          <p:val>
                                            <p:strVal val="#ppt_x"/>
                                          </p:val>
                                        </p:tav>
                                      </p:tavLst>
                                    </p:anim>
                                    <p:anim calcmode="lin" valueType="num">
                                      <p:cBhvr>
                                        <p:cTn id="63" dur="900" decel="100000" fill="hold"/>
                                        <p:tgtEl>
                                          <p:spTgt spid="21"/>
                                        </p:tgtEl>
                                        <p:attrNameLst>
                                          <p:attrName>ppt_y</p:attrName>
                                        </p:attrNameLst>
                                      </p:cBhvr>
                                      <p:tavLst>
                                        <p:tav tm="0">
                                          <p:val>
                                            <p:strVal val="#ppt_y+1"/>
                                          </p:val>
                                        </p:tav>
                                        <p:tav tm="100000">
                                          <p:val>
                                            <p:strVal val="#ppt_y-.03"/>
                                          </p:val>
                                        </p:tav>
                                      </p:tavLst>
                                    </p:anim>
                                    <p:anim calcmode="lin" valueType="num">
                                      <p:cBhvr>
                                        <p:cTn id="64" dur="100" accel="100000" fill="hold">
                                          <p:stCondLst>
                                            <p:cond delay="900"/>
                                          </p:stCondLst>
                                        </p:cTn>
                                        <p:tgtEl>
                                          <p:spTgt spid="21"/>
                                        </p:tgtEl>
                                        <p:attrNameLst>
                                          <p:attrName>ppt_y</p:attrName>
                                        </p:attrNameLst>
                                      </p:cBhvr>
                                      <p:tavLst>
                                        <p:tav tm="0">
                                          <p:val>
                                            <p:strVal val="#ppt_y-.03"/>
                                          </p:val>
                                        </p:tav>
                                        <p:tav tm="100000">
                                          <p:val>
                                            <p:strVal val="#ppt_y"/>
                                          </p:val>
                                        </p:tav>
                                      </p:tavLst>
                                    </p:anim>
                                  </p:childTnLst>
                                </p:cTn>
                              </p:par>
                            </p:childTnLst>
                          </p:cTn>
                        </p:par>
                        <p:par>
                          <p:cTn id="65" fill="hold">
                            <p:stCondLst>
                              <p:cond delay="9000"/>
                            </p:stCondLst>
                            <p:childTnLst>
                              <p:par>
                                <p:cTn id="66" presetID="37" presetClass="entr" presetSubtype="0" fill="hold" grpId="0" nodeType="afterEffect">
                                  <p:stCondLst>
                                    <p:cond delay="0"/>
                                  </p:stCondLst>
                                  <p:childTnLst>
                                    <p:set>
                                      <p:cBhvr>
                                        <p:cTn id="67" dur="1" fill="hold">
                                          <p:stCondLst>
                                            <p:cond delay="0"/>
                                          </p:stCondLst>
                                        </p:cTn>
                                        <p:tgtEl>
                                          <p:spTgt spid="31"/>
                                        </p:tgtEl>
                                        <p:attrNameLst>
                                          <p:attrName>style.visibility</p:attrName>
                                        </p:attrNameLst>
                                      </p:cBhvr>
                                      <p:to>
                                        <p:strVal val="visible"/>
                                      </p:to>
                                    </p:set>
                                    <p:animEffect transition="in" filter="fade">
                                      <p:cBhvr>
                                        <p:cTn id="68" dur="1000"/>
                                        <p:tgtEl>
                                          <p:spTgt spid="31"/>
                                        </p:tgtEl>
                                      </p:cBhvr>
                                    </p:animEffect>
                                    <p:anim calcmode="lin" valueType="num">
                                      <p:cBhvr>
                                        <p:cTn id="69" dur="1000" fill="hold"/>
                                        <p:tgtEl>
                                          <p:spTgt spid="31"/>
                                        </p:tgtEl>
                                        <p:attrNameLst>
                                          <p:attrName>ppt_x</p:attrName>
                                        </p:attrNameLst>
                                      </p:cBhvr>
                                      <p:tavLst>
                                        <p:tav tm="0">
                                          <p:val>
                                            <p:strVal val="#ppt_x"/>
                                          </p:val>
                                        </p:tav>
                                        <p:tav tm="100000">
                                          <p:val>
                                            <p:strVal val="#ppt_x"/>
                                          </p:val>
                                        </p:tav>
                                      </p:tavLst>
                                    </p:anim>
                                    <p:anim calcmode="lin" valueType="num">
                                      <p:cBhvr>
                                        <p:cTn id="70" dur="900" decel="100000" fill="hold"/>
                                        <p:tgtEl>
                                          <p:spTgt spid="31"/>
                                        </p:tgtEl>
                                        <p:attrNameLst>
                                          <p:attrName>ppt_y</p:attrName>
                                        </p:attrNameLst>
                                      </p:cBhvr>
                                      <p:tavLst>
                                        <p:tav tm="0">
                                          <p:val>
                                            <p:strVal val="#ppt_y+1"/>
                                          </p:val>
                                        </p:tav>
                                        <p:tav tm="100000">
                                          <p:val>
                                            <p:strVal val="#ppt_y-.03"/>
                                          </p:val>
                                        </p:tav>
                                      </p:tavLst>
                                    </p:anim>
                                    <p:anim calcmode="lin" valueType="num">
                                      <p:cBhvr>
                                        <p:cTn id="71" dur="100" accel="100000" fill="hold">
                                          <p:stCondLst>
                                            <p:cond delay="900"/>
                                          </p:stCondLst>
                                        </p:cTn>
                                        <p:tgtEl>
                                          <p:spTgt spid="31"/>
                                        </p:tgtEl>
                                        <p:attrNameLst>
                                          <p:attrName>ppt_y</p:attrName>
                                        </p:attrNameLst>
                                      </p:cBhvr>
                                      <p:tavLst>
                                        <p:tav tm="0">
                                          <p:val>
                                            <p:strVal val="#ppt_y-.03"/>
                                          </p:val>
                                        </p:tav>
                                        <p:tav tm="100000">
                                          <p:val>
                                            <p:strVal val="#ppt_y"/>
                                          </p:val>
                                        </p:tav>
                                      </p:tavLst>
                                    </p:anim>
                                  </p:childTnLst>
                                </p:cTn>
                              </p:par>
                            </p:childTnLst>
                          </p:cTn>
                        </p:par>
                        <p:par>
                          <p:cTn id="72" fill="hold">
                            <p:stCondLst>
                              <p:cond delay="10000"/>
                            </p:stCondLst>
                            <p:childTnLst>
                              <p:par>
                                <p:cTn id="73" presetID="37" presetClass="entr" presetSubtype="0" fill="hold" nodeType="afterEffect">
                                  <p:stCondLst>
                                    <p:cond delay="0"/>
                                  </p:stCondLst>
                                  <p:childTnLst>
                                    <p:set>
                                      <p:cBhvr>
                                        <p:cTn id="74" dur="1" fill="hold">
                                          <p:stCondLst>
                                            <p:cond delay="0"/>
                                          </p:stCondLst>
                                        </p:cTn>
                                        <p:tgtEl>
                                          <p:spTgt spid="22"/>
                                        </p:tgtEl>
                                        <p:attrNameLst>
                                          <p:attrName>style.visibility</p:attrName>
                                        </p:attrNameLst>
                                      </p:cBhvr>
                                      <p:to>
                                        <p:strVal val="visible"/>
                                      </p:to>
                                    </p:set>
                                    <p:animEffect transition="in" filter="fade">
                                      <p:cBhvr>
                                        <p:cTn id="75" dur="1000"/>
                                        <p:tgtEl>
                                          <p:spTgt spid="22"/>
                                        </p:tgtEl>
                                      </p:cBhvr>
                                    </p:animEffect>
                                    <p:anim calcmode="lin" valueType="num">
                                      <p:cBhvr>
                                        <p:cTn id="76" dur="1000" fill="hold"/>
                                        <p:tgtEl>
                                          <p:spTgt spid="22"/>
                                        </p:tgtEl>
                                        <p:attrNameLst>
                                          <p:attrName>ppt_x</p:attrName>
                                        </p:attrNameLst>
                                      </p:cBhvr>
                                      <p:tavLst>
                                        <p:tav tm="0">
                                          <p:val>
                                            <p:strVal val="#ppt_x"/>
                                          </p:val>
                                        </p:tav>
                                        <p:tav tm="100000">
                                          <p:val>
                                            <p:strVal val="#ppt_x"/>
                                          </p:val>
                                        </p:tav>
                                      </p:tavLst>
                                    </p:anim>
                                    <p:anim calcmode="lin" valueType="num">
                                      <p:cBhvr>
                                        <p:cTn id="77" dur="900" decel="100000" fill="hold"/>
                                        <p:tgtEl>
                                          <p:spTgt spid="22"/>
                                        </p:tgtEl>
                                        <p:attrNameLst>
                                          <p:attrName>ppt_y</p:attrName>
                                        </p:attrNameLst>
                                      </p:cBhvr>
                                      <p:tavLst>
                                        <p:tav tm="0">
                                          <p:val>
                                            <p:strVal val="#ppt_y+1"/>
                                          </p:val>
                                        </p:tav>
                                        <p:tav tm="100000">
                                          <p:val>
                                            <p:strVal val="#ppt_y-.03"/>
                                          </p:val>
                                        </p:tav>
                                      </p:tavLst>
                                    </p:anim>
                                    <p:anim calcmode="lin" valueType="num">
                                      <p:cBhvr>
                                        <p:cTn id="78" dur="100" accel="100000" fill="hold">
                                          <p:stCondLst>
                                            <p:cond delay="900"/>
                                          </p:stCondLst>
                                        </p:cTn>
                                        <p:tgtEl>
                                          <p:spTgt spid="22"/>
                                        </p:tgtEl>
                                        <p:attrNameLst>
                                          <p:attrName>ppt_y</p:attrName>
                                        </p:attrNameLst>
                                      </p:cBhvr>
                                      <p:tavLst>
                                        <p:tav tm="0">
                                          <p:val>
                                            <p:strVal val="#ppt_y-.03"/>
                                          </p:val>
                                        </p:tav>
                                        <p:tav tm="100000">
                                          <p:val>
                                            <p:strVal val="#ppt_y"/>
                                          </p:val>
                                        </p:tav>
                                      </p:tavLst>
                                    </p:anim>
                                  </p:childTnLst>
                                </p:cTn>
                              </p:par>
                            </p:childTnLst>
                          </p:cTn>
                        </p:par>
                        <p:par>
                          <p:cTn id="79" fill="hold">
                            <p:stCondLst>
                              <p:cond delay="11000"/>
                            </p:stCondLst>
                            <p:childTnLst>
                              <p:par>
                                <p:cTn id="80" presetID="37" presetClass="entr" presetSubtype="0" fill="hold" grpId="0" nodeType="afterEffect">
                                  <p:stCondLst>
                                    <p:cond delay="0"/>
                                  </p:stCondLst>
                                  <p:childTnLst>
                                    <p:set>
                                      <p:cBhvr>
                                        <p:cTn id="81" dur="1" fill="hold">
                                          <p:stCondLst>
                                            <p:cond delay="0"/>
                                          </p:stCondLst>
                                        </p:cTn>
                                        <p:tgtEl>
                                          <p:spTgt spid="32"/>
                                        </p:tgtEl>
                                        <p:attrNameLst>
                                          <p:attrName>style.visibility</p:attrName>
                                        </p:attrNameLst>
                                      </p:cBhvr>
                                      <p:to>
                                        <p:strVal val="visible"/>
                                      </p:to>
                                    </p:set>
                                    <p:animEffect transition="in" filter="fade">
                                      <p:cBhvr>
                                        <p:cTn id="82" dur="1000"/>
                                        <p:tgtEl>
                                          <p:spTgt spid="32"/>
                                        </p:tgtEl>
                                      </p:cBhvr>
                                    </p:animEffect>
                                    <p:anim calcmode="lin" valueType="num">
                                      <p:cBhvr>
                                        <p:cTn id="83" dur="1000" fill="hold"/>
                                        <p:tgtEl>
                                          <p:spTgt spid="32"/>
                                        </p:tgtEl>
                                        <p:attrNameLst>
                                          <p:attrName>ppt_x</p:attrName>
                                        </p:attrNameLst>
                                      </p:cBhvr>
                                      <p:tavLst>
                                        <p:tav tm="0">
                                          <p:val>
                                            <p:strVal val="#ppt_x"/>
                                          </p:val>
                                        </p:tav>
                                        <p:tav tm="100000">
                                          <p:val>
                                            <p:strVal val="#ppt_x"/>
                                          </p:val>
                                        </p:tav>
                                      </p:tavLst>
                                    </p:anim>
                                    <p:anim calcmode="lin" valueType="num">
                                      <p:cBhvr>
                                        <p:cTn id="84" dur="900" decel="100000" fill="hold"/>
                                        <p:tgtEl>
                                          <p:spTgt spid="32"/>
                                        </p:tgtEl>
                                        <p:attrNameLst>
                                          <p:attrName>ppt_y</p:attrName>
                                        </p:attrNameLst>
                                      </p:cBhvr>
                                      <p:tavLst>
                                        <p:tav tm="0">
                                          <p:val>
                                            <p:strVal val="#ppt_y+1"/>
                                          </p:val>
                                        </p:tav>
                                        <p:tav tm="100000">
                                          <p:val>
                                            <p:strVal val="#ppt_y-.03"/>
                                          </p:val>
                                        </p:tav>
                                      </p:tavLst>
                                    </p:anim>
                                    <p:anim calcmode="lin" valueType="num">
                                      <p:cBhvr>
                                        <p:cTn id="85" dur="100" accel="100000" fill="hold">
                                          <p:stCondLst>
                                            <p:cond delay="900"/>
                                          </p:stCondLst>
                                        </p:cTn>
                                        <p:tgtEl>
                                          <p:spTgt spid="32"/>
                                        </p:tgtEl>
                                        <p:attrNameLst>
                                          <p:attrName>ppt_y</p:attrName>
                                        </p:attrNameLst>
                                      </p:cBhvr>
                                      <p:tavLst>
                                        <p:tav tm="0">
                                          <p:val>
                                            <p:strVal val="#ppt_y-.03"/>
                                          </p:val>
                                        </p:tav>
                                        <p:tav tm="100000">
                                          <p:val>
                                            <p:strVal val="#ppt_y"/>
                                          </p:val>
                                        </p:tav>
                                      </p:tavLst>
                                    </p:anim>
                                  </p:childTnLst>
                                </p:cTn>
                              </p:par>
                            </p:childTnLst>
                          </p:cTn>
                        </p:par>
                        <p:par>
                          <p:cTn id="86" fill="hold">
                            <p:stCondLst>
                              <p:cond delay="12000"/>
                            </p:stCondLst>
                            <p:childTnLst>
                              <p:par>
                                <p:cTn id="87" presetID="37" presetClass="entr" presetSubtype="0" fill="hold" nodeType="afterEffect">
                                  <p:stCondLst>
                                    <p:cond delay="0"/>
                                  </p:stCondLst>
                                  <p:childTnLst>
                                    <p:set>
                                      <p:cBhvr>
                                        <p:cTn id="88" dur="1" fill="hold">
                                          <p:stCondLst>
                                            <p:cond delay="0"/>
                                          </p:stCondLst>
                                        </p:cTn>
                                        <p:tgtEl>
                                          <p:spTgt spid="23"/>
                                        </p:tgtEl>
                                        <p:attrNameLst>
                                          <p:attrName>style.visibility</p:attrName>
                                        </p:attrNameLst>
                                      </p:cBhvr>
                                      <p:to>
                                        <p:strVal val="visible"/>
                                      </p:to>
                                    </p:set>
                                    <p:animEffect transition="in" filter="fade">
                                      <p:cBhvr>
                                        <p:cTn id="89" dur="1000"/>
                                        <p:tgtEl>
                                          <p:spTgt spid="23"/>
                                        </p:tgtEl>
                                      </p:cBhvr>
                                    </p:animEffect>
                                    <p:anim calcmode="lin" valueType="num">
                                      <p:cBhvr>
                                        <p:cTn id="90" dur="1000" fill="hold"/>
                                        <p:tgtEl>
                                          <p:spTgt spid="23"/>
                                        </p:tgtEl>
                                        <p:attrNameLst>
                                          <p:attrName>ppt_x</p:attrName>
                                        </p:attrNameLst>
                                      </p:cBhvr>
                                      <p:tavLst>
                                        <p:tav tm="0">
                                          <p:val>
                                            <p:strVal val="#ppt_x"/>
                                          </p:val>
                                        </p:tav>
                                        <p:tav tm="100000">
                                          <p:val>
                                            <p:strVal val="#ppt_x"/>
                                          </p:val>
                                        </p:tav>
                                      </p:tavLst>
                                    </p:anim>
                                    <p:anim calcmode="lin" valueType="num">
                                      <p:cBhvr>
                                        <p:cTn id="91" dur="900" decel="100000" fill="hold"/>
                                        <p:tgtEl>
                                          <p:spTgt spid="23"/>
                                        </p:tgtEl>
                                        <p:attrNameLst>
                                          <p:attrName>ppt_y</p:attrName>
                                        </p:attrNameLst>
                                      </p:cBhvr>
                                      <p:tavLst>
                                        <p:tav tm="0">
                                          <p:val>
                                            <p:strVal val="#ppt_y+1"/>
                                          </p:val>
                                        </p:tav>
                                        <p:tav tm="100000">
                                          <p:val>
                                            <p:strVal val="#ppt_y-.03"/>
                                          </p:val>
                                        </p:tav>
                                      </p:tavLst>
                                    </p:anim>
                                    <p:anim calcmode="lin" valueType="num">
                                      <p:cBhvr>
                                        <p:cTn id="92" dur="100" accel="100000" fill="hold">
                                          <p:stCondLst>
                                            <p:cond delay="900"/>
                                          </p:stCondLst>
                                        </p:cTn>
                                        <p:tgtEl>
                                          <p:spTgt spid="23"/>
                                        </p:tgtEl>
                                        <p:attrNameLst>
                                          <p:attrName>ppt_y</p:attrName>
                                        </p:attrNameLst>
                                      </p:cBhvr>
                                      <p:tavLst>
                                        <p:tav tm="0">
                                          <p:val>
                                            <p:strVal val="#ppt_y-.03"/>
                                          </p:val>
                                        </p:tav>
                                        <p:tav tm="100000">
                                          <p:val>
                                            <p:strVal val="#ppt_y"/>
                                          </p:val>
                                        </p:tav>
                                      </p:tavLst>
                                    </p:anim>
                                  </p:childTnLst>
                                </p:cTn>
                              </p:par>
                            </p:childTnLst>
                          </p:cTn>
                        </p:par>
                        <p:par>
                          <p:cTn id="93" fill="hold">
                            <p:stCondLst>
                              <p:cond delay="13000"/>
                            </p:stCondLst>
                            <p:childTnLst>
                              <p:par>
                                <p:cTn id="94" presetID="37" presetClass="entr" presetSubtype="0" fill="hold" grpId="0" nodeType="afterEffect">
                                  <p:stCondLst>
                                    <p:cond delay="0"/>
                                  </p:stCondLst>
                                  <p:childTnLst>
                                    <p:set>
                                      <p:cBhvr>
                                        <p:cTn id="95" dur="1" fill="hold">
                                          <p:stCondLst>
                                            <p:cond delay="0"/>
                                          </p:stCondLst>
                                        </p:cTn>
                                        <p:tgtEl>
                                          <p:spTgt spid="33"/>
                                        </p:tgtEl>
                                        <p:attrNameLst>
                                          <p:attrName>style.visibility</p:attrName>
                                        </p:attrNameLst>
                                      </p:cBhvr>
                                      <p:to>
                                        <p:strVal val="visible"/>
                                      </p:to>
                                    </p:set>
                                    <p:animEffect transition="in" filter="fade">
                                      <p:cBhvr>
                                        <p:cTn id="96" dur="1000"/>
                                        <p:tgtEl>
                                          <p:spTgt spid="33"/>
                                        </p:tgtEl>
                                      </p:cBhvr>
                                    </p:animEffect>
                                    <p:anim calcmode="lin" valueType="num">
                                      <p:cBhvr>
                                        <p:cTn id="97" dur="1000" fill="hold"/>
                                        <p:tgtEl>
                                          <p:spTgt spid="33"/>
                                        </p:tgtEl>
                                        <p:attrNameLst>
                                          <p:attrName>ppt_x</p:attrName>
                                        </p:attrNameLst>
                                      </p:cBhvr>
                                      <p:tavLst>
                                        <p:tav tm="0">
                                          <p:val>
                                            <p:strVal val="#ppt_x"/>
                                          </p:val>
                                        </p:tav>
                                        <p:tav tm="100000">
                                          <p:val>
                                            <p:strVal val="#ppt_x"/>
                                          </p:val>
                                        </p:tav>
                                      </p:tavLst>
                                    </p:anim>
                                    <p:anim calcmode="lin" valueType="num">
                                      <p:cBhvr>
                                        <p:cTn id="98" dur="900" decel="100000" fill="hold"/>
                                        <p:tgtEl>
                                          <p:spTgt spid="33"/>
                                        </p:tgtEl>
                                        <p:attrNameLst>
                                          <p:attrName>ppt_y</p:attrName>
                                        </p:attrNameLst>
                                      </p:cBhvr>
                                      <p:tavLst>
                                        <p:tav tm="0">
                                          <p:val>
                                            <p:strVal val="#ppt_y+1"/>
                                          </p:val>
                                        </p:tav>
                                        <p:tav tm="100000">
                                          <p:val>
                                            <p:strVal val="#ppt_y-.03"/>
                                          </p:val>
                                        </p:tav>
                                      </p:tavLst>
                                    </p:anim>
                                    <p:anim calcmode="lin" valueType="num">
                                      <p:cBhvr>
                                        <p:cTn id="99" dur="100" accel="100000" fill="hold">
                                          <p:stCondLst>
                                            <p:cond delay="900"/>
                                          </p:stCondLst>
                                        </p:cTn>
                                        <p:tgtEl>
                                          <p:spTgt spid="33"/>
                                        </p:tgtEl>
                                        <p:attrNameLst>
                                          <p:attrName>ppt_y</p:attrName>
                                        </p:attrNameLst>
                                      </p:cBhvr>
                                      <p:tavLst>
                                        <p:tav tm="0">
                                          <p:val>
                                            <p:strVal val="#ppt_y-.03"/>
                                          </p:val>
                                        </p:tav>
                                        <p:tav tm="100000">
                                          <p:val>
                                            <p:strVal val="#ppt_y"/>
                                          </p:val>
                                        </p:tav>
                                      </p:tavLst>
                                    </p:anim>
                                  </p:childTnLst>
                                </p:cTn>
                              </p:par>
                            </p:childTnLst>
                          </p:cTn>
                        </p:par>
                        <p:par>
                          <p:cTn id="100" fill="hold">
                            <p:stCondLst>
                              <p:cond delay="14000"/>
                            </p:stCondLst>
                            <p:childTnLst>
                              <p:par>
                                <p:cTn id="101" presetID="37" presetClass="entr" presetSubtype="0" fill="hold" nodeType="afterEffect">
                                  <p:stCondLst>
                                    <p:cond delay="0"/>
                                  </p:stCondLst>
                                  <p:childTnLst>
                                    <p:set>
                                      <p:cBhvr>
                                        <p:cTn id="102" dur="1" fill="hold">
                                          <p:stCondLst>
                                            <p:cond delay="0"/>
                                          </p:stCondLst>
                                        </p:cTn>
                                        <p:tgtEl>
                                          <p:spTgt spid="24"/>
                                        </p:tgtEl>
                                        <p:attrNameLst>
                                          <p:attrName>style.visibility</p:attrName>
                                        </p:attrNameLst>
                                      </p:cBhvr>
                                      <p:to>
                                        <p:strVal val="visible"/>
                                      </p:to>
                                    </p:set>
                                    <p:animEffect transition="in" filter="fade">
                                      <p:cBhvr>
                                        <p:cTn id="103" dur="1000"/>
                                        <p:tgtEl>
                                          <p:spTgt spid="24"/>
                                        </p:tgtEl>
                                      </p:cBhvr>
                                    </p:animEffect>
                                    <p:anim calcmode="lin" valueType="num">
                                      <p:cBhvr>
                                        <p:cTn id="104" dur="1000" fill="hold"/>
                                        <p:tgtEl>
                                          <p:spTgt spid="24"/>
                                        </p:tgtEl>
                                        <p:attrNameLst>
                                          <p:attrName>ppt_x</p:attrName>
                                        </p:attrNameLst>
                                      </p:cBhvr>
                                      <p:tavLst>
                                        <p:tav tm="0">
                                          <p:val>
                                            <p:strVal val="#ppt_x"/>
                                          </p:val>
                                        </p:tav>
                                        <p:tav tm="100000">
                                          <p:val>
                                            <p:strVal val="#ppt_x"/>
                                          </p:val>
                                        </p:tav>
                                      </p:tavLst>
                                    </p:anim>
                                    <p:anim calcmode="lin" valueType="num">
                                      <p:cBhvr>
                                        <p:cTn id="105" dur="900" decel="100000" fill="hold"/>
                                        <p:tgtEl>
                                          <p:spTgt spid="24"/>
                                        </p:tgtEl>
                                        <p:attrNameLst>
                                          <p:attrName>ppt_y</p:attrName>
                                        </p:attrNameLst>
                                      </p:cBhvr>
                                      <p:tavLst>
                                        <p:tav tm="0">
                                          <p:val>
                                            <p:strVal val="#ppt_y+1"/>
                                          </p:val>
                                        </p:tav>
                                        <p:tav tm="100000">
                                          <p:val>
                                            <p:strVal val="#ppt_y-.03"/>
                                          </p:val>
                                        </p:tav>
                                      </p:tavLst>
                                    </p:anim>
                                    <p:anim calcmode="lin" valueType="num">
                                      <p:cBhvr>
                                        <p:cTn id="106" dur="100" accel="100000" fill="hold">
                                          <p:stCondLst>
                                            <p:cond delay="900"/>
                                          </p:stCondLst>
                                        </p:cTn>
                                        <p:tgtEl>
                                          <p:spTgt spid="24"/>
                                        </p:tgtEl>
                                        <p:attrNameLst>
                                          <p:attrName>ppt_y</p:attrName>
                                        </p:attrNameLst>
                                      </p:cBhvr>
                                      <p:tavLst>
                                        <p:tav tm="0">
                                          <p:val>
                                            <p:strVal val="#ppt_y-.03"/>
                                          </p:val>
                                        </p:tav>
                                        <p:tav tm="100000">
                                          <p:val>
                                            <p:strVal val="#ppt_y"/>
                                          </p:val>
                                        </p:tav>
                                      </p:tavLst>
                                    </p:anim>
                                  </p:childTnLst>
                                </p:cTn>
                              </p:par>
                            </p:childTnLst>
                          </p:cTn>
                        </p:par>
                        <p:par>
                          <p:cTn id="107" fill="hold">
                            <p:stCondLst>
                              <p:cond delay="15000"/>
                            </p:stCondLst>
                            <p:childTnLst>
                              <p:par>
                                <p:cTn id="108" presetID="37" presetClass="entr" presetSubtype="0" fill="hold" grpId="0" nodeType="afterEffect">
                                  <p:stCondLst>
                                    <p:cond delay="0"/>
                                  </p:stCondLst>
                                  <p:childTnLst>
                                    <p:set>
                                      <p:cBhvr>
                                        <p:cTn id="109" dur="1" fill="hold">
                                          <p:stCondLst>
                                            <p:cond delay="0"/>
                                          </p:stCondLst>
                                        </p:cTn>
                                        <p:tgtEl>
                                          <p:spTgt spid="34"/>
                                        </p:tgtEl>
                                        <p:attrNameLst>
                                          <p:attrName>style.visibility</p:attrName>
                                        </p:attrNameLst>
                                      </p:cBhvr>
                                      <p:to>
                                        <p:strVal val="visible"/>
                                      </p:to>
                                    </p:set>
                                    <p:animEffect transition="in" filter="fade">
                                      <p:cBhvr>
                                        <p:cTn id="110" dur="1000"/>
                                        <p:tgtEl>
                                          <p:spTgt spid="34"/>
                                        </p:tgtEl>
                                      </p:cBhvr>
                                    </p:animEffect>
                                    <p:anim calcmode="lin" valueType="num">
                                      <p:cBhvr>
                                        <p:cTn id="111" dur="1000" fill="hold"/>
                                        <p:tgtEl>
                                          <p:spTgt spid="34"/>
                                        </p:tgtEl>
                                        <p:attrNameLst>
                                          <p:attrName>ppt_x</p:attrName>
                                        </p:attrNameLst>
                                      </p:cBhvr>
                                      <p:tavLst>
                                        <p:tav tm="0">
                                          <p:val>
                                            <p:strVal val="#ppt_x"/>
                                          </p:val>
                                        </p:tav>
                                        <p:tav tm="100000">
                                          <p:val>
                                            <p:strVal val="#ppt_x"/>
                                          </p:val>
                                        </p:tav>
                                      </p:tavLst>
                                    </p:anim>
                                    <p:anim calcmode="lin" valueType="num">
                                      <p:cBhvr>
                                        <p:cTn id="112" dur="900" decel="100000" fill="hold"/>
                                        <p:tgtEl>
                                          <p:spTgt spid="34"/>
                                        </p:tgtEl>
                                        <p:attrNameLst>
                                          <p:attrName>ppt_y</p:attrName>
                                        </p:attrNameLst>
                                      </p:cBhvr>
                                      <p:tavLst>
                                        <p:tav tm="0">
                                          <p:val>
                                            <p:strVal val="#ppt_y+1"/>
                                          </p:val>
                                        </p:tav>
                                        <p:tav tm="100000">
                                          <p:val>
                                            <p:strVal val="#ppt_y-.03"/>
                                          </p:val>
                                        </p:tav>
                                      </p:tavLst>
                                    </p:anim>
                                    <p:anim calcmode="lin" valueType="num">
                                      <p:cBhvr>
                                        <p:cTn id="113" dur="100" accel="100000" fill="hold">
                                          <p:stCondLst>
                                            <p:cond delay="900"/>
                                          </p:stCondLst>
                                        </p:cTn>
                                        <p:tgtEl>
                                          <p:spTgt spid="34"/>
                                        </p:tgtEl>
                                        <p:attrNameLst>
                                          <p:attrName>ppt_y</p:attrName>
                                        </p:attrNameLst>
                                      </p:cBhvr>
                                      <p:tavLst>
                                        <p:tav tm="0">
                                          <p:val>
                                            <p:strVal val="#ppt_y-.03"/>
                                          </p:val>
                                        </p:tav>
                                        <p:tav tm="100000">
                                          <p:val>
                                            <p:strVal val="#ppt_y"/>
                                          </p:val>
                                        </p:tav>
                                      </p:tavLst>
                                    </p:anim>
                                  </p:childTnLst>
                                </p:cTn>
                              </p:par>
                            </p:childTnLst>
                          </p:cTn>
                        </p:par>
                        <p:par>
                          <p:cTn id="114" fill="hold">
                            <p:stCondLst>
                              <p:cond delay="16000"/>
                            </p:stCondLst>
                            <p:childTnLst>
                              <p:par>
                                <p:cTn id="115" presetID="37" presetClass="entr" presetSubtype="0" fill="hold" nodeType="afterEffect">
                                  <p:stCondLst>
                                    <p:cond delay="0"/>
                                  </p:stCondLst>
                                  <p:childTnLst>
                                    <p:set>
                                      <p:cBhvr>
                                        <p:cTn id="116" dur="1" fill="hold">
                                          <p:stCondLst>
                                            <p:cond delay="0"/>
                                          </p:stCondLst>
                                        </p:cTn>
                                        <p:tgtEl>
                                          <p:spTgt spid="25"/>
                                        </p:tgtEl>
                                        <p:attrNameLst>
                                          <p:attrName>style.visibility</p:attrName>
                                        </p:attrNameLst>
                                      </p:cBhvr>
                                      <p:to>
                                        <p:strVal val="visible"/>
                                      </p:to>
                                    </p:set>
                                    <p:animEffect transition="in" filter="fade">
                                      <p:cBhvr>
                                        <p:cTn id="117" dur="1000"/>
                                        <p:tgtEl>
                                          <p:spTgt spid="25"/>
                                        </p:tgtEl>
                                      </p:cBhvr>
                                    </p:animEffect>
                                    <p:anim calcmode="lin" valueType="num">
                                      <p:cBhvr>
                                        <p:cTn id="118" dur="1000" fill="hold"/>
                                        <p:tgtEl>
                                          <p:spTgt spid="25"/>
                                        </p:tgtEl>
                                        <p:attrNameLst>
                                          <p:attrName>ppt_x</p:attrName>
                                        </p:attrNameLst>
                                      </p:cBhvr>
                                      <p:tavLst>
                                        <p:tav tm="0">
                                          <p:val>
                                            <p:strVal val="#ppt_x"/>
                                          </p:val>
                                        </p:tav>
                                        <p:tav tm="100000">
                                          <p:val>
                                            <p:strVal val="#ppt_x"/>
                                          </p:val>
                                        </p:tav>
                                      </p:tavLst>
                                    </p:anim>
                                    <p:anim calcmode="lin" valueType="num">
                                      <p:cBhvr>
                                        <p:cTn id="119" dur="900" decel="100000" fill="hold"/>
                                        <p:tgtEl>
                                          <p:spTgt spid="25"/>
                                        </p:tgtEl>
                                        <p:attrNameLst>
                                          <p:attrName>ppt_y</p:attrName>
                                        </p:attrNameLst>
                                      </p:cBhvr>
                                      <p:tavLst>
                                        <p:tav tm="0">
                                          <p:val>
                                            <p:strVal val="#ppt_y+1"/>
                                          </p:val>
                                        </p:tav>
                                        <p:tav tm="100000">
                                          <p:val>
                                            <p:strVal val="#ppt_y-.03"/>
                                          </p:val>
                                        </p:tav>
                                      </p:tavLst>
                                    </p:anim>
                                    <p:anim calcmode="lin" valueType="num">
                                      <p:cBhvr>
                                        <p:cTn id="120" dur="100" accel="100000" fill="hold">
                                          <p:stCondLst>
                                            <p:cond delay="900"/>
                                          </p:stCondLst>
                                        </p:cTn>
                                        <p:tgtEl>
                                          <p:spTgt spid="25"/>
                                        </p:tgtEl>
                                        <p:attrNameLst>
                                          <p:attrName>ppt_y</p:attrName>
                                        </p:attrNameLst>
                                      </p:cBhvr>
                                      <p:tavLst>
                                        <p:tav tm="0">
                                          <p:val>
                                            <p:strVal val="#ppt_y-.03"/>
                                          </p:val>
                                        </p:tav>
                                        <p:tav tm="100000">
                                          <p:val>
                                            <p:strVal val="#ppt_y"/>
                                          </p:val>
                                        </p:tav>
                                      </p:tavLst>
                                    </p:anim>
                                  </p:childTnLst>
                                </p:cTn>
                              </p:par>
                            </p:childTnLst>
                          </p:cTn>
                        </p:par>
                        <p:par>
                          <p:cTn id="121" fill="hold">
                            <p:stCondLst>
                              <p:cond delay="17000"/>
                            </p:stCondLst>
                            <p:childTnLst>
                              <p:par>
                                <p:cTn id="122" presetID="37" presetClass="entr" presetSubtype="0" fill="hold" grpId="0" nodeType="afterEffect">
                                  <p:stCondLst>
                                    <p:cond delay="0"/>
                                  </p:stCondLst>
                                  <p:childTnLst>
                                    <p:set>
                                      <p:cBhvr>
                                        <p:cTn id="123" dur="1" fill="hold">
                                          <p:stCondLst>
                                            <p:cond delay="0"/>
                                          </p:stCondLst>
                                        </p:cTn>
                                        <p:tgtEl>
                                          <p:spTgt spid="35"/>
                                        </p:tgtEl>
                                        <p:attrNameLst>
                                          <p:attrName>style.visibility</p:attrName>
                                        </p:attrNameLst>
                                      </p:cBhvr>
                                      <p:to>
                                        <p:strVal val="visible"/>
                                      </p:to>
                                    </p:set>
                                    <p:animEffect transition="in" filter="fade">
                                      <p:cBhvr>
                                        <p:cTn id="124" dur="1000"/>
                                        <p:tgtEl>
                                          <p:spTgt spid="35"/>
                                        </p:tgtEl>
                                      </p:cBhvr>
                                    </p:animEffect>
                                    <p:anim calcmode="lin" valueType="num">
                                      <p:cBhvr>
                                        <p:cTn id="125" dur="1000" fill="hold"/>
                                        <p:tgtEl>
                                          <p:spTgt spid="35"/>
                                        </p:tgtEl>
                                        <p:attrNameLst>
                                          <p:attrName>ppt_x</p:attrName>
                                        </p:attrNameLst>
                                      </p:cBhvr>
                                      <p:tavLst>
                                        <p:tav tm="0">
                                          <p:val>
                                            <p:strVal val="#ppt_x"/>
                                          </p:val>
                                        </p:tav>
                                        <p:tav tm="100000">
                                          <p:val>
                                            <p:strVal val="#ppt_x"/>
                                          </p:val>
                                        </p:tav>
                                      </p:tavLst>
                                    </p:anim>
                                    <p:anim calcmode="lin" valueType="num">
                                      <p:cBhvr>
                                        <p:cTn id="126" dur="900" decel="100000" fill="hold"/>
                                        <p:tgtEl>
                                          <p:spTgt spid="35"/>
                                        </p:tgtEl>
                                        <p:attrNameLst>
                                          <p:attrName>ppt_y</p:attrName>
                                        </p:attrNameLst>
                                      </p:cBhvr>
                                      <p:tavLst>
                                        <p:tav tm="0">
                                          <p:val>
                                            <p:strVal val="#ppt_y+1"/>
                                          </p:val>
                                        </p:tav>
                                        <p:tav tm="100000">
                                          <p:val>
                                            <p:strVal val="#ppt_y-.03"/>
                                          </p:val>
                                        </p:tav>
                                      </p:tavLst>
                                    </p:anim>
                                    <p:anim calcmode="lin" valueType="num">
                                      <p:cBhvr>
                                        <p:cTn id="127" dur="100" accel="100000" fill="hold">
                                          <p:stCondLst>
                                            <p:cond delay="900"/>
                                          </p:stCondLst>
                                        </p:cTn>
                                        <p:tgtEl>
                                          <p:spTgt spid="35"/>
                                        </p:tgtEl>
                                        <p:attrNameLst>
                                          <p:attrName>ppt_y</p:attrName>
                                        </p:attrNameLst>
                                      </p:cBhvr>
                                      <p:tavLst>
                                        <p:tav tm="0">
                                          <p:val>
                                            <p:strVal val="#ppt_y-.03"/>
                                          </p:val>
                                        </p:tav>
                                        <p:tav tm="100000">
                                          <p:val>
                                            <p:strVal val="#ppt_y"/>
                                          </p:val>
                                        </p:tav>
                                      </p:tavLst>
                                    </p:anim>
                                  </p:childTnLst>
                                </p:cTn>
                              </p:par>
                            </p:childTnLst>
                          </p:cTn>
                        </p:par>
                        <p:par>
                          <p:cTn id="128" fill="hold">
                            <p:stCondLst>
                              <p:cond delay="18000"/>
                            </p:stCondLst>
                            <p:childTnLst>
                              <p:par>
                                <p:cTn id="129" presetID="37" presetClass="entr" presetSubtype="0" fill="hold" nodeType="afterEffect">
                                  <p:stCondLst>
                                    <p:cond delay="0"/>
                                  </p:stCondLst>
                                  <p:childTnLst>
                                    <p:set>
                                      <p:cBhvr>
                                        <p:cTn id="130" dur="1" fill="hold">
                                          <p:stCondLst>
                                            <p:cond delay="0"/>
                                          </p:stCondLst>
                                        </p:cTn>
                                        <p:tgtEl>
                                          <p:spTgt spid="26"/>
                                        </p:tgtEl>
                                        <p:attrNameLst>
                                          <p:attrName>style.visibility</p:attrName>
                                        </p:attrNameLst>
                                      </p:cBhvr>
                                      <p:to>
                                        <p:strVal val="visible"/>
                                      </p:to>
                                    </p:set>
                                    <p:animEffect transition="in" filter="fade">
                                      <p:cBhvr>
                                        <p:cTn id="131" dur="1000"/>
                                        <p:tgtEl>
                                          <p:spTgt spid="26"/>
                                        </p:tgtEl>
                                      </p:cBhvr>
                                    </p:animEffect>
                                    <p:anim calcmode="lin" valueType="num">
                                      <p:cBhvr>
                                        <p:cTn id="132" dur="1000" fill="hold"/>
                                        <p:tgtEl>
                                          <p:spTgt spid="26"/>
                                        </p:tgtEl>
                                        <p:attrNameLst>
                                          <p:attrName>ppt_x</p:attrName>
                                        </p:attrNameLst>
                                      </p:cBhvr>
                                      <p:tavLst>
                                        <p:tav tm="0">
                                          <p:val>
                                            <p:strVal val="#ppt_x"/>
                                          </p:val>
                                        </p:tav>
                                        <p:tav tm="100000">
                                          <p:val>
                                            <p:strVal val="#ppt_x"/>
                                          </p:val>
                                        </p:tav>
                                      </p:tavLst>
                                    </p:anim>
                                    <p:anim calcmode="lin" valueType="num">
                                      <p:cBhvr>
                                        <p:cTn id="133" dur="900" decel="100000" fill="hold"/>
                                        <p:tgtEl>
                                          <p:spTgt spid="26"/>
                                        </p:tgtEl>
                                        <p:attrNameLst>
                                          <p:attrName>ppt_y</p:attrName>
                                        </p:attrNameLst>
                                      </p:cBhvr>
                                      <p:tavLst>
                                        <p:tav tm="0">
                                          <p:val>
                                            <p:strVal val="#ppt_y+1"/>
                                          </p:val>
                                        </p:tav>
                                        <p:tav tm="100000">
                                          <p:val>
                                            <p:strVal val="#ppt_y-.03"/>
                                          </p:val>
                                        </p:tav>
                                      </p:tavLst>
                                    </p:anim>
                                    <p:anim calcmode="lin" valueType="num">
                                      <p:cBhvr>
                                        <p:cTn id="134" dur="100" accel="100000" fill="hold">
                                          <p:stCondLst>
                                            <p:cond delay="900"/>
                                          </p:stCondLst>
                                        </p:cTn>
                                        <p:tgtEl>
                                          <p:spTgt spid="26"/>
                                        </p:tgtEl>
                                        <p:attrNameLst>
                                          <p:attrName>ppt_y</p:attrName>
                                        </p:attrNameLst>
                                      </p:cBhvr>
                                      <p:tavLst>
                                        <p:tav tm="0">
                                          <p:val>
                                            <p:strVal val="#ppt_y-.03"/>
                                          </p:val>
                                        </p:tav>
                                        <p:tav tm="100000">
                                          <p:val>
                                            <p:strVal val="#ppt_y"/>
                                          </p:val>
                                        </p:tav>
                                      </p:tavLst>
                                    </p:anim>
                                  </p:childTnLst>
                                </p:cTn>
                              </p:par>
                            </p:childTnLst>
                          </p:cTn>
                        </p:par>
                        <p:par>
                          <p:cTn id="135" fill="hold">
                            <p:stCondLst>
                              <p:cond delay="19000"/>
                            </p:stCondLst>
                            <p:childTnLst>
                              <p:par>
                                <p:cTn id="136" presetID="37" presetClass="entr" presetSubtype="0" fill="hold" grpId="0" nodeType="afterEffect">
                                  <p:stCondLst>
                                    <p:cond delay="0"/>
                                  </p:stCondLst>
                                  <p:childTnLst>
                                    <p:set>
                                      <p:cBhvr>
                                        <p:cTn id="137" dur="1" fill="hold">
                                          <p:stCondLst>
                                            <p:cond delay="0"/>
                                          </p:stCondLst>
                                        </p:cTn>
                                        <p:tgtEl>
                                          <p:spTgt spid="36"/>
                                        </p:tgtEl>
                                        <p:attrNameLst>
                                          <p:attrName>style.visibility</p:attrName>
                                        </p:attrNameLst>
                                      </p:cBhvr>
                                      <p:to>
                                        <p:strVal val="visible"/>
                                      </p:to>
                                    </p:set>
                                    <p:animEffect transition="in" filter="fade">
                                      <p:cBhvr>
                                        <p:cTn id="138" dur="1000"/>
                                        <p:tgtEl>
                                          <p:spTgt spid="36"/>
                                        </p:tgtEl>
                                      </p:cBhvr>
                                    </p:animEffect>
                                    <p:anim calcmode="lin" valueType="num">
                                      <p:cBhvr>
                                        <p:cTn id="139" dur="1000" fill="hold"/>
                                        <p:tgtEl>
                                          <p:spTgt spid="36"/>
                                        </p:tgtEl>
                                        <p:attrNameLst>
                                          <p:attrName>ppt_x</p:attrName>
                                        </p:attrNameLst>
                                      </p:cBhvr>
                                      <p:tavLst>
                                        <p:tav tm="0">
                                          <p:val>
                                            <p:strVal val="#ppt_x"/>
                                          </p:val>
                                        </p:tav>
                                        <p:tav tm="100000">
                                          <p:val>
                                            <p:strVal val="#ppt_x"/>
                                          </p:val>
                                        </p:tav>
                                      </p:tavLst>
                                    </p:anim>
                                    <p:anim calcmode="lin" valueType="num">
                                      <p:cBhvr>
                                        <p:cTn id="140" dur="900" decel="100000" fill="hold"/>
                                        <p:tgtEl>
                                          <p:spTgt spid="36"/>
                                        </p:tgtEl>
                                        <p:attrNameLst>
                                          <p:attrName>ppt_y</p:attrName>
                                        </p:attrNameLst>
                                      </p:cBhvr>
                                      <p:tavLst>
                                        <p:tav tm="0">
                                          <p:val>
                                            <p:strVal val="#ppt_y+1"/>
                                          </p:val>
                                        </p:tav>
                                        <p:tav tm="100000">
                                          <p:val>
                                            <p:strVal val="#ppt_y-.03"/>
                                          </p:val>
                                        </p:tav>
                                      </p:tavLst>
                                    </p:anim>
                                    <p:anim calcmode="lin" valueType="num">
                                      <p:cBhvr>
                                        <p:cTn id="141" dur="100" accel="100000" fill="hold">
                                          <p:stCondLst>
                                            <p:cond delay="900"/>
                                          </p:stCondLst>
                                        </p:cTn>
                                        <p:tgtEl>
                                          <p:spTgt spid="36"/>
                                        </p:tgtEl>
                                        <p:attrNameLst>
                                          <p:attrName>ppt_y</p:attrName>
                                        </p:attrNameLst>
                                      </p:cBhvr>
                                      <p:tavLst>
                                        <p:tav tm="0">
                                          <p:val>
                                            <p:strVal val="#ppt_y-.03"/>
                                          </p:val>
                                        </p:tav>
                                        <p:tav tm="100000">
                                          <p:val>
                                            <p:strVal val="#ppt_y"/>
                                          </p:val>
                                        </p:tav>
                                      </p:tavLst>
                                    </p:anim>
                                  </p:childTnLst>
                                </p:cTn>
                              </p:par>
                            </p:childTnLst>
                          </p:cTn>
                        </p:par>
                        <p:par>
                          <p:cTn id="142" fill="hold">
                            <p:stCondLst>
                              <p:cond delay="20000"/>
                            </p:stCondLst>
                            <p:childTnLst>
                              <p:par>
                                <p:cTn id="143" presetID="37" presetClass="entr" presetSubtype="0" fill="hold" nodeType="afterEffect">
                                  <p:stCondLst>
                                    <p:cond delay="0"/>
                                  </p:stCondLst>
                                  <p:childTnLst>
                                    <p:set>
                                      <p:cBhvr>
                                        <p:cTn id="144" dur="1" fill="hold">
                                          <p:stCondLst>
                                            <p:cond delay="0"/>
                                          </p:stCondLst>
                                        </p:cTn>
                                        <p:tgtEl>
                                          <p:spTgt spid="27"/>
                                        </p:tgtEl>
                                        <p:attrNameLst>
                                          <p:attrName>style.visibility</p:attrName>
                                        </p:attrNameLst>
                                      </p:cBhvr>
                                      <p:to>
                                        <p:strVal val="visible"/>
                                      </p:to>
                                    </p:set>
                                    <p:animEffect transition="in" filter="fade">
                                      <p:cBhvr>
                                        <p:cTn id="145" dur="1000"/>
                                        <p:tgtEl>
                                          <p:spTgt spid="27"/>
                                        </p:tgtEl>
                                      </p:cBhvr>
                                    </p:animEffect>
                                    <p:anim calcmode="lin" valueType="num">
                                      <p:cBhvr>
                                        <p:cTn id="146" dur="1000" fill="hold"/>
                                        <p:tgtEl>
                                          <p:spTgt spid="27"/>
                                        </p:tgtEl>
                                        <p:attrNameLst>
                                          <p:attrName>ppt_x</p:attrName>
                                        </p:attrNameLst>
                                      </p:cBhvr>
                                      <p:tavLst>
                                        <p:tav tm="0">
                                          <p:val>
                                            <p:strVal val="#ppt_x"/>
                                          </p:val>
                                        </p:tav>
                                        <p:tav tm="100000">
                                          <p:val>
                                            <p:strVal val="#ppt_x"/>
                                          </p:val>
                                        </p:tav>
                                      </p:tavLst>
                                    </p:anim>
                                    <p:anim calcmode="lin" valueType="num">
                                      <p:cBhvr>
                                        <p:cTn id="147" dur="900" decel="100000" fill="hold"/>
                                        <p:tgtEl>
                                          <p:spTgt spid="27"/>
                                        </p:tgtEl>
                                        <p:attrNameLst>
                                          <p:attrName>ppt_y</p:attrName>
                                        </p:attrNameLst>
                                      </p:cBhvr>
                                      <p:tavLst>
                                        <p:tav tm="0">
                                          <p:val>
                                            <p:strVal val="#ppt_y+1"/>
                                          </p:val>
                                        </p:tav>
                                        <p:tav tm="100000">
                                          <p:val>
                                            <p:strVal val="#ppt_y-.03"/>
                                          </p:val>
                                        </p:tav>
                                      </p:tavLst>
                                    </p:anim>
                                    <p:anim calcmode="lin" valueType="num">
                                      <p:cBhvr>
                                        <p:cTn id="148" dur="100" accel="100000" fill="hold">
                                          <p:stCondLst>
                                            <p:cond delay="900"/>
                                          </p:stCondLst>
                                        </p:cTn>
                                        <p:tgtEl>
                                          <p:spTgt spid="27"/>
                                        </p:tgtEl>
                                        <p:attrNameLst>
                                          <p:attrName>ppt_y</p:attrName>
                                        </p:attrNameLst>
                                      </p:cBhvr>
                                      <p:tavLst>
                                        <p:tav tm="0">
                                          <p:val>
                                            <p:strVal val="#ppt_y-.03"/>
                                          </p:val>
                                        </p:tav>
                                        <p:tav tm="100000">
                                          <p:val>
                                            <p:strVal val="#ppt_y"/>
                                          </p:val>
                                        </p:tav>
                                      </p:tavLst>
                                    </p:anim>
                                  </p:childTnLst>
                                </p:cTn>
                              </p:par>
                            </p:childTnLst>
                          </p:cTn>
                        </p:par>
                        <p:par>
                          <p:cTn id="149" fill="hold">
                            <p:stCondLst>
                              <p:cond delay="21000"/>
                            </p:stCondLst>
                            <p:childTnLst>
                              <p:par>
                                <p:cTn id="150" presetID="22" presetClass="entr" presetSubtype="1" fill="hold" grpId="0" nodeType="afterEffect">
                                  <p:stCondLst>
                                    <p:cond delay="0"/>
                                  </p:stCondLst>
                                  <p:childTnLst>
                                    <p:set>
                                      <p:cBhvr>
                                        <p:cTn id="151" dur="1" fill="hold">
                                          <p:stCondLst>
                                            <p:cond delay="0"/>
                                          </p:stCondLst>
                                        </p:cTn>
                                        <p:tgtEl>
                                          <p:spTgt spid="40"/>
                                        </p:tgtEl>
                                        <p:attrNameLst>
                                          <p:attrName>style.visibility</p:attrName>
                                        </p:attrNameLst>
                                      </p:cBhvr>
                                      <p:to>
                                        <p:strVal val="visible"/>
                                      </p:to>
                                    </p:set>
                                    <p:animEffect transition="in" filter="wipe(up)">
                                      <p:cBhvr>
                                        <p:cTn id="152" dur="750"/>
                                        <p:tgtEl>
                                          <p:spTgt spid="4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17" grpId="0"/>
      <p:bldP spid="28" grpId="0"/>
      <p:bldP spid="29" grpId="0"/>
      <p:bldP spid="30" grpId="0"/>
      <p:bldP spid="31" grpId="0"/>
      <p:bldP spid="32" grpId="0"/>
      <p:bldP spid="33" grpId="0"/>
      <p:bldP spid="34" grpId="0"/>
      <p:bldP spid="35" grpId="0"/>
      <p:bldP spid="36" grpId="0"/>
      <p:bldP spid="39" grpId="0" animBg="1"/>
      <p:bldP spid="40"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45</a:t>
            </a:r>
          </a:p>
        </p:txBody>
      </p:sp>
      <p:sp>
        <p:nvSpPr>
          <p:cNvPr id="13" name="Subtitle 2">
            <a:extLst>
              <a:ext uri="{FF2B5EF4-FFF2-40B4-BE49-F238E27FC236}">
                <a16:creationId xmlns:a16="http://schemas.microsoft.com/office/drawing/2014/main" id="{6F677164-4146-4FAE-8FC4-D32D985C6BE0}"/>
              </a:ext>
            </a:extLst>
          </p:cNvPr>
          <p:cNvSpPr>
            <a:spLocks noGrp="1"/>
          </p:cNvSpPr>
          <p:nvPr>
            <p:ph type="subTitle" idx="1"/>
          </p:nvPr>
        </p:nvSpPr>
        <p:spPr>
          <a:xfrm>
            <a:off x="1524000" y="3602038"/>
            <a:ext cx="9144000" cy="1655762"/>
          </a:xfrm>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4" name="Picture 13">
            <a:hlinkClick r:id="rId2"/>
            <a:extLst>
              <a:ext uri="{FF2B5EF4-FFF2-40B4-BE49-F238E27FC236}">
                <a16:creationId xmlns:a16="http://schemas.microsoft.com/office/drawing/2014/main" id="{178565D8-52A9-421D-8ABD-88D60709118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grpSp>
        <p:nvGrpSpPr>
          <p:cNvPr id="15" name="Group 14">
            <a:extLst>
              <a:ext uri="{FF2B5EF4-FFF2-40B4-BE49-F238E27FC236}">
                <a16:creationId xmlns:a16="http://schemas.microsoft.com/office/drawing/2014/main" id="{5173CE3C-D1E9-489D-BDD6-A13B8ABFBC59}"/>
              </a:ext>
            </a:extLst>
          </p:cNvPr>
          <p:cNvGrpSpPr>
            <a:grpSpLocks noChangeAspect="1"/>
          </p:cNvGrpSpPr>
          <p:nvPr/>
        </p:nvGrpSpPr>
        <p:grpSpPr>
          <a:xfrm>
            <a:off x="4467159" y="1996123"/>
            <a:ext cx="3257682" cy="640080"/>
            <a:chOff x="2696381" y="6137360"/>
            <a:chExt cx="2377440" cy="467127"/>
          </a:xfrm>
        </p:grpSpPr>
        <p:sp>
          <p:nvSpPr>
            <p:cNvPr id="16" name="Rectangle 15">
              <a:extLst>
                <a:ext uri="{FF2B5EF4-FFF2-40B4-BE49-F238E27FC236}">
                  <a16:creationId xmlns:a16="http://schemas.microsoft.com/office/drawing/2014/main" id="{0B1C352D-B650-4438-A3D2-028C8533088F}"/>
                </a:ext>
              </a:extLst>
            </p:cNvPr>
            <p:cNvSpPr/>
            <p:nvPr userDrawn="1"/>
          </p:nvSpPr>
          <p:spPr>
            <a:xfrm>
              <a:off x="2696381" y="6137360"/>
              <a:ext cx="2377440" cy="457200"/>
            </a:xfrm>
            <a:prstGeom prst="rect">
              <a:avLst/>
            </a:prstGeom>
            <a:solidFill>
              <a:srgbClr val="0A0A12"/>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a:extLst>
                <a:ext uri="{FF2B5EF4-FFF2-40B4-BE49-F238E27FC236}">
                  <a16:creationId xmlns:a16="http://schemas.microsoft.com/office/drawing/2014/main" id="{7BD47E27-00E8-4E25-94BD-E0FFA5758B9F}"/>
                </a:ext>
              </a:extLst>
            </p:cNvPr>
            <p:cNvGrpSpPr/>
            <p:nvPr/>
          </p:nvGrpSpPr>
          <p:grpSpPr>
            <a:xfrm>
              <a:off x="2771745" y="6155754"/>
              <a:ext cx="1490427" cy="414359"/>
              <a:chOff x="2771745" y="6155754"/>
              <a:chExt cx="1490427" cy="414359"/>
            </a:xfrm>
          </p:grpSpPr>
          <p:sp>
            <p:nvSpPr>
              <p:cNvPr id="19" name="Rounded Rectangle 762">
                <a:extLst>
                  <a:ext uri="{FF2B5EF4-FFF2-40B4-BE49-F238E27FC236}">
                    <a16:creationId xmlns:a16="http://schemas.microsoft.com/office/drawing/2014/main" id="{7A9D30F6-4DCC-44C3-9FF9-915BFFCB37F3}"/>
                  </a:ext>
                </a:extLst>
              </p:cNvPr>
              <p:cNvSpPr/>
              <p:nvPr/>
            </p:nvSpPr>
            <p:spPr>
              <a:xfrm>
                <a:off x="2771745" y="6158692"/>
                <a:ext cx="228601" cy="411421"/>
              </a:xfrm>
              <a:prstGeom prst="roundRect">
                <a:avLst/>
              </a:prstGeom>
              <a:solidFill>
                <a:srgbClr val="F8912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763">
                <a:extLst>
                  <a:ext uri="{FF2B5EF4-FFF2-40B4-BE49-F238E27FC236}">
                    <a16:creationId xmlns:a16="http://schemas.microsoft.com/office/drawing/2014/main" id="{105332D3-CAC1-4210-8E81-A64C4B427784}"/>
                  </a:ext>
                </a:extLst>
              </p:cNvPr>
              <p:cNvSpPr/>
              <p:nvPr/>
            </p:nvSpPr>
            <p:spPr>
              <a:xfrm>
                <a:off x="3024326" y="6158633"/>
                <a:ext cx="228601" cy="411421"/>
              </a:xfrm>
              <a:prstGeom prst="roundRect">
                <a:avLst/>
              </a:prstGeom>
              <a:solidFill>
                <a:srgbClr val="CE8E4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1" name="Rounded Rectangle 764">
                <a:extLst>
                  <a:ext uri="{FF2B5EF4-FFF2-40B4-BE49-F238E27FC236}">
                    <a16:creationId xmlns:a16="http://schemas.microsoft.com/office/drawing/2014/main" id="{08B19A6C-BC21-4818-9120-D2B2D7B5BDEB}"/>
                  </a:ext>
                </a:extLst>
              </p:cNvPr>
              <p:cNvSpPr/>
              <p:nvPr/>
            </p:nvSpPr>
            <p:spPr>
              <a:xfrm>
                <a:off x="3274945" y="6158692"/>
                <a:ext cx="228600" cy="411421"/>
              </a:xfrm>
              <a:prstGeom prst="roundRect">
                <a:avLst/>
              </a:prstGeom>
              <a:solidFill>
                <a:srgbClr val="E76C0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2" name="Rounded Rectangle 765">
                <a:extLst>
                  <a:ext uri="{FF2B5EF4-FFF2-40B4-BE49-F238E27FC236}">
                    <a16:creationId xmlns:a16="http://schemas.microsoft.com/office/drawing/2014/main" id="{24C94C06-5BF4-469F-8425-20D16C668CBD}"/>
                  </a:ext>
                </a:extLst>
              </p:cNvPr>
              <p:cNvSpPr/>
              <p:nvPr/>
            </p:nvSpPr>
            <p:spPr>
              <a:xfrm>
                <a:off x="3527551" y="6158633"/>
                <a:ext cx="228600" cy="411421"/>
              </a:xfrm>
              <a:prstGeom prst="roundRect">
                <a:avLst/>
              </a:prstGeom>
              <a:solidFill>
                <a:srgbClr val="E0462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3" name="Rounded Rectangle 766">
                <a:extLst>
                  <a:ext uri="{FF2B5EF4-FFF2-40B4-BE49-F238E27FC236}">
                    <a16:creationId xmlns:a16="http://schemas.microsoft.com/office/drawing/2014/main" id="{35AADF33-4404-472E-ADC2-1F701C9952B5}"/>
                  </a:ext>
                </a:extLst>
              </p:cNvPr>
              <p:cNvSpPr/>
              <p:nvPr/>
            </p:nvSpPr>
            <p:spPr>
              <a:xfrm>
                <a:off x="3780966" y="6155813"/>
                <a:ext cx="228600" cy="411421"/>
              </a:xfrm>
              <a:prstGeom prst="roundRect">
                <a:avLst/>
              </a:prstGeom>
              <a:solidFill>
                <a:srgbClr val="D33914"/>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4" name="Rounded Rectangle 767">
                <a:extLst>
                  <a:ext uri="{FF2B5EF4-FFF2-40B4-BE49-F238E27FC236}">
                    <a16:creationId xmlns:a16="http://schemas.microsoft.com/office/drawing/2014/main" id="{06981E74-F68A-46ED-B7F6-A0020104785A}"/>
                  </a:ext>
                </a:extLst>
              </p:cNvPr>
              <p:cNvSpPr/>
              <p:nvPr/>
            </p:nvSpPr>
            <p:spPr>
              <a:xfrm>
                <a:off x="4033572" y="6155754"/>
                <a:ext cx="228600" cy="411421"/>
              </a:xfrm>
              <a:prstGeom prst="roundRect">
                <a:avLst/>
              </a:prstGeom>
              <a:solidFill>
                <a:srgbClr val="986A6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18" name="TextBox 17">
              <a:extLst>
                <a:ext uri="{FF2B5EF4-FFF2-40B4-BE49-F238E27FC236}">
                  <a16:creationId xmlns:a16="http://schemas.microsoft.com/office/drawing/2014/main" id="{9F3E033C-D28F-4898-89A2-013D923F5E56}"/>
                </a:ext>
              </a:extLst>
            </p:cNvPr>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45</a:t>
              </a:r>
            </a:p>
          </p:txBody>
        </p:sp>
      </p:grpSp>
    </p:spTree>
    <p:extLst>
      <p:ext uri="{BB962C8B-B14F-4D97-AF65-F5344CB8AC3E}">
        <p14:creationId xmlns:p14="http://schemas.microsoft.com/office/powerpoint/2010/main" val="29621545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2015-2019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1691</TotalTime>
  <Words>1317</Words>
  <Application>Microsoft Office PowerPoint</Application>
  <PresentationFormat>Widescreen</PresentationFormat>
  <Paragraphs>57</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45</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385</cp:revision>
  <dcterms:created xsi:type="dcterms:W3CDTF">2016-09-28T22:08:47Z</dcterms:created>
  <dcterms:modified xsi:type="dcterms:W3CDTF">2019-06-23T18:42:27Z</dcterms:modified>
</cp:coreProperties>
</file>