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09"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FFFFFF"/>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p:cNvSpPr/>
          <p:nvPr/>
        </p:nvSpPr>
        <p:spPr>
          <a:xfrm>
            <a:off x="0" y="0"/>
            <a:ext cx="12192000" cy="3559243"/>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0" y="0"/>
            <a:ext cx="12192000" cy="3559243"/>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2" name="Oval 1"/>
          <p:cNvSpPr>
            <a:spLocks noChangeAspect="1"/>
          </p:cNvSpPr>
          <p:nvPr/>
        </p:nvSpPr>
        <p:spPr>
          <a:xfrm>
            <a:off x="2200759" y="2743200"/>
            <a:ext cx="1371600" cy="1371600"/>
          </a:xfrm>
          <a:prstGeom prst="ellipse">
            <a:avLst/>
          </a:prstGeom>
          <a:solidFill>
            <a:srgbClr val="EF3425"/>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a:spLocks noChangeAspect="1"/>
          </p:cNvSpPr>
          <p:nvPr/>
        </p:nvSpPr>
        <p:spPr>
          <a:xfrm>
            <a:off x="8707464" y="2743200"/>
            <a:ext cx="1371600" cy="1371600"/>
          </a:xfrm>
          <a:prstGeom prst="ellipse">
            <a:avLst/>
          </a:prstGeom>
          <a:solidFill>
            <a:srgbClr val="44546B"/>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a:spLocks noChangeAspect="1"/>
          </p:cNvSpPr>
          <p:nvPr/>
        </p:nvSpPr>
        <p:spPr>
          <a:xfrm>
            <a:off x="5181600" y="2514600"/>
            <a:ext cx="1828800" cy="1828800"/>
          </a:xfrm>
          <a:prstGeom prst="ellipse">
            <a:avLst/>
          </a:prstGeom>
          <a:solidFill>
            <a:srgbClr val="8397B1"/>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Box 10"/>
          <p:cNvSpPr txBox="1">
            <a:spLocks noChangeArrowheads="1"/>
          </p:cNvSpPr>
          <p:nvPr/>
        </p:nvSpPr>
        <p:spPr bwMode="auto">
          <a:xfrm>
            <a:off x="1088802" y="4586913"/>
            <a:ext cx="2483557" cy="1243417"/>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b="1" dirty="0">
                <a:solidFill>
                  <a:srgbClr val="EF3425"/>
                </a:solidFill>
                <a:latin typeface="Candara" panose="020E0502030303020204" pitchFamily="34" charset="0"/>
              </a:rPr>
              <a:t>LOREM IPSUM</a:t>
            </a:r>
          </a:p>
          <a:p>
            <a:pPr algn="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13" name="Text Box 10"/>
          <p:cNvSpPr txBox="1">
            <a:spLocks noChangeArrowheads="1"/>
          </p:cNvSpPr>
          <p:nvPr/>
        </p:nvSpPr>
        <p:spPr bwMode="auto">
          <a:xfrm>
            <a:off x="8707464" y="4586914"/>
            <a:ext cx="2483557" cy="124341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rgbClr val="44546B"/>
                </a:solidFill>
                <a:latin typeface="Candara" panose="020E0502030303020204" pitchFamily="34" charset="0"/>
              </a:rPr>
              <a:t>LOREM IPSUM</a:t>
            </a:r>
          </a:p>
          <a:p>
            <a:pP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a:t>
            </a:r>
          </a:p>
        </p:txBody>
      </p:sp>
      <p:sp>
        <p:nvSpPr>
          <p:cNvPr id="14" name="Text Box 10"/>
          <p:cNvSpPr txBox="1">
            <a:spLocks noChangeArrowheads="1"/>
          </p:cNvSpPr>
          <p:nvPr/>
        </p:nvSpPr>
        <p:spPr bwMode="auto">
          <a:xfrm>
            <a:off x="3890075" y="4992875"/>
            <a:ext cx="4401518" cy="124341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b="1" dirty="0">
                <a:solidFill>
                  <a:srgbClr val="8397B1"/>
                </a:solidFill>
                <a:latin typeface="Candara" panose="020E0502030303020204" pitchFamily="34" charset="0"/>
              </a:rPr>
              <a:t>LOREM IPSUM</a:t>
            </a:r>
          </a:p>
          <a:p>
            <a:pPr algn="ctr" defTabSz="1219170">
              <a:spcBef>
                <a:spcPct val="20000"/>
              </a:spcBef>
              <a:defRPr/>
            </a:pP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15" name="Group 14"/>
          <p:cNvGrpSpPr/>
          <p:nvPr/>
        </p:nvGrpSpPr>
        <p:grpSpPr>
          <a:xfrm>
            <a:off x="5824359" y="2943710"/>
            <a:ext cx="554567" cy="503767"/>
            <a:chOff x="3757613" y="3040063"/>
            <a:chExt cx="415925" cy="377825"/>
          </a:xfrm>
          <a:solidFill>
            <a:schemeClr val="bg1"/>
          </a:solidFill>
          <a:effectLst>
            <a:outerShdw blurRad="50800" dist="38100" dir="18900000" algn="bl" rotWithShape="0">
              <a:prstClr val="black">
                <a:alpha val="40000"/>
              </a:prstClr>
            </a:outerShdw>
          </a:effectLst>
        </p:grpSpPr>
        <p:sp>
          <p:nvSpPr>
            <p:cNvPr id="16" name="Freeform 54"/>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 name="Rectangle 55"/>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 name="Rectangle 56"/>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57"/>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Freeform 58"/>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Freeform 59"/>
            <p:cNvSpPr>
              <a:spLocks/>
            </p:cNvSpPr>
            <p:nvPr/>
          </p:nvSpPr>
          <p:spPr bwMode="auto">
            <a:xfrm>
              <a:off x="3757613" y="3113088"/>
              <a:ext cx="415925" cy="304800"/>
            </a:xfrm>
            <a:custGeom>
              <a:avLst/>
              <a:gdLst/>
              <a:ahLst/>
              <a:cxnLst>
                <a:cxn ang="0">
                  <a:pos x="181" y="127"/>
                </a:cxn>
                <a:cxn ang="0">
                  <a:pos x="9" y="127"/>
                </a:cxn>
                <a:cxn ang="0">
                  <a:pos x="9" y="4"/>
                </a:cxn>
                <a:cxn ang="0">
                  <a:pos x="4" y="0"/>
                </a:cxn>
                <a:cxn ang="0">
                  <a:pos x="0" y="4"/>
                </a:cxn>
                <a:cxn ang="0">
                  <a:pos x="0" y="131"/>
                </a:cxn>
                <a:cxn ang="0">
                  <a:pos x="4" y="136"/>
                </a:cxn>
                <a:cxn ang="0">
                  <a:pos x="6" y="135"/>
                </a:cxn>
                <a:cxn ang="0">
                  <a:pos x="7" y="136"/>
                </a:cxn>
                <a:cxn ang="0">
                  <a:pos x="181" y="136"/>
                </a:cxn>
                <a:cxn ang="0">
                  <a:pos x="185" y="131"/>
                </a:cxn>
                <a:cxn ang="0">
                  <a:pos x="181" y="127"/>
                </a:cxn>
              </a:cxnLst>
              <a:rect l="0" t="0" r="r" b="b"/>
              <a:pathLst>
                <a:path w="185" h="136">
                  <a:moveTo>
                    <a:pt x="181" y="127"/>
                  </a:moveTo>
                  <a:cubicBezTo>
                    <a:pt x="9" y="127"/>
                    <a:pt x="9" y="127"/>
                    <a:pt x="9" y="127"/>
                  </a:cubicBezTo>
                  <a:cubicBezTo>
                    <a:pt x="9" y="4"/>
                    <a:pt x="9" y="4"/>
                    <a:pt x="9" y="4"/>
                  </a:cubicBezTo>
                  <a:cubicBezTo>
                    <a:pt x="9" y="2"/>
                    <a:pt x="7" y="0"/>
                    <a:pt x="4" y="0"/>
                  </a:cubicBezTo>
                  <a:cubicBezTo>
                    <a:pt x="2" y="0"/>
                    <a:pt x="0" y="2"/>
                    <a:pt x="0" y="4"/>
                  </a:cubicBezTo>
                  <a:cubicBezTo>
                    <a:pt x="0" y="131"/>
                    <a:pt x="0" y="131"/>
                    <a:pt x="0" y="131"/>
                  </a:cubicBezTo>
                  <a:cubicBezTo>
                    <a:pt x="0" y="134"/>
                    <a:pt x="2" y="136"/>
                    <a:pt x="4" y="136"/>
                  </a:cubicBezTo>
                  <a:cubicBezTo>
                    <a:pt x="5" y="136"/>
                    <a:pt x="5" y="135"/>
                    <a:pt x="6" y="135"/>
                  </a:cubicBezTo>
                  <a:cubicBezTo>
                    <a:pt x="6" y="135"/>
                    <a:pt x="7" y="136"/>
                    <a:pt x="7" y="136"/>
                  </a:cubicBezTo>
                  <a:cubicBezTo>
                    <a:pt x="181" y="136"/>
                    <a:pt x="181" y="136"/>
                    <a:pt x="181" y="136"/>
                  </a:cubicBezTo>
                  <a:cubicBezTo>
                    <a:pt x="183" y="136"/>
                    <a:pt x="185" y="134"/>
                    <a:pt x="185" y="131"/>
                  </a:cubicBezTo>
                  <a:cubicBezTo>
                    <a:pt x="185" y="129"/>
                    <a:pt x="183" y="127"/>
                    <a:pt x="181" y="12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Rectangle 60"/>
            <p:cNvSpPr>
              <a:spLocks noChangeArrowheads="1"/>
            </p:cNvSpPr>
            <p:nvPr/>
          </p:nvSpPr>
          <p:spPr bwMode="auto">
            <a:xfrm>
              <a:off x="3814763" y="3276600"/>
              <a:ext cx="82550" cy="109538"/>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Rectangle 61"/>
            <p:cNvSpPr>
              <a:spLocks noChangeArrowheads="1"/>
            </p:cNvSpPr>
            <p:nvPr/>
          </p:nvSpPr>
          <p:spPr bwMode="auto">
            <a:xfrm>
              <a:off x="3929063" y="3243263"/>
              <a:ext cx="82550" cy="1428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Rectangle 62"/>
            <p:cNvSpPr>
              <a:spLocks noChangeArrowheads="1"/>
            </p:cNvSpPr>
            <p:nvPr/>
          </p:nvSpPr>
          <p:spPr bwMode="auto">
            <a:xfrm>
              <a:off x="4043363" y="3184525"/>
              <a:ext cx="82550" cy="201613"/>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63"/>
            <p:cNvSpPr>
              <a:spLocks/>
            </p:cNvSpPr>
            <p:nvPr/>
          </p:nvSpPr>
          <p:spPr bwMode="auto">
            <a:xfrm>
              <a:off x="3811588" y="3040063"/>
              <a:ext cx="306388" cy="166688"/>
            </a:xfrm>
            <a:custGeom>
              <a:avLst/>
              <a:gdLst/>
              <a:ahLst/>
              <a:cxnLst>
                <a:cxn ang="0">
                  <a:pos x="136" y="0"/>
                </a:cxn>
                <a:cxn ang="0">
                  <a:pos x="98" y="22"/>
                </a:cxn>
                <a:cxn ang="0">
                  <a:pos x="111" y="24"/>
                </a:cxn>
                <a:cxn ang="0">
                  <a:pos x="6" y="64"/>
                </a:cxn>
                <a:cxn ang="0">
                  <a:pos x="0" y="68"/>
                </a:cxn>
                <a:cxn ang="0">
                  <a:pos x="5" y="74"/>
                </a:cxn>
                <a:cxn ang="0">
                  <a:pos x="13" y="74"/>
                </a:cxn>
                <a:cxn ang="0">
                  <a:pos x="119" y="30"/>
                </a:cxn>
                <a:cxn ang="0">
                  <a:pos x="124" y="43"/>
                </a:cxn>
                <a:cxn ang="0">
                  <a:pos x="136" y="0"/>
                </a:cxn>
              </a:cxnLst>
              <a:rect l="0" t="0" r="r" b="b"/>
              <a:pathLst>
                <a:path w="136" h="74">
                  <a:moveTo>
                    <a:pt x="136" y="0"/>
                  </a:moveTo>
                  <a:cubicBezTo>
                    <a:pt x="98" y="22"/>
                    <a:pt x="98" y="22"/>
                    <a:pt x="98" y="22"/>
                  </a:cubicBezTo>
                  <a:cubicBezTo>
                    <a:pt x="111" y="24"/>
                    <a:pt x="111" y="24"/>
                    <a:pt x="111" y="24"/>
                  </a:cubicBezTo>
                  <a:cubicBezTo>
                    <a:pt x="66" y="69"/>
                    <a:pt x="6" y="64"/>
                    <a:pt x="6" y="64"/>
                  </a:cubicBezTo>
                  <a:cubicBezTo>
                    <a:pt x="3" y="64"/>
                    <a:pt x="0" y="66"/>
                    <a:pt x="0" y="68"/>
                  </a:cubicBezTo>
                  <a:cubicBezTo>
                    <a:pt x="0" y="71"/>
                    <a:pt x="2" y="74"/>
                    <a:pt x="5" y="74"/>
                  </a:cubicBezTo>
                  <a:cubicBezTo>
                    <a:pt x="5" y="74"/>
                    <a:pt x="8" y="74"/>
                    <a:pt x="13" y="74"/>
                  </a:cubicBezTo>
                  <a:cubicBezTo>
                    <a:pt x="32" y="74"/>
                    <a:pt x="80" y="70"/>
                    <a:pt x="119" y="30"/>
                  </a:cubicBezTo>
                  <a:cubicBezTo>
                    <a:pt x="124" y="43"/>
                    <a:pt x="124" y="43"/>
                    <a:pt x="124" y="43"/>
                  </a:cubicBezTo>
                  <a:lnTo>
                    <a:pt x="13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6" name="Text Box 10"/>
          <p:cNvSpPr txBox="1">
            <a:spLocks noChangeArrowheads="1"/>
          </p:cNvSpPr>
          <p:nvPr/>
        </p:nvSpPr>
        <p:spPr bwMode="auto">
          <a:xfrm>
            <a:off x="5193592" y="3486918"/>
            <a:ext cx="1828800" cy="307777"/>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600" dirty="0">
                <a:solidFill>
                  <a:schemeClr val="bg1"/>
                </a:solidFill>
                <a:latin typeface="Candara" panose="020E0502030303020204" pitchFamily="34" charset="0"/>
              </a:rPr>
              <a:t>LOREM IPSUM</a:t>
            </a:r>
          </a:p>
        </p:txBody>
      </p:sp>
      <p:sp>
        <p:nvSpPr>
          <p:cNvPr id="27" name="Freeform 211"/>
          <p:cNvSpPr>
            <a:spLocks noChangeAspect="1" noEditPoints="1"/>
          </p:cNvSpPr>
          <p:nvPr/>
        </p:nvSpPr>
        <p:spPr bwMode="auto">
          <a:xfrm>
            <a:off x="2510078" y="3136326"/>
            <a:ext cx="752962" cy="548640"/>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a:effectLst>
            <a:outerShdw blurRad="50800" dist="38100" dir="18900000" algn="b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28" name="Freeform 25"/>
          <p:cNvSpPr>
            <a:spLocks noChangeAspect="1" noEditPoints="1"/>
          </p:cNvSpPr>
          <p:nvPr/>
        </p:nvSpPr>
        <p:spPr bwMode="auto">
          <a:xfrm>
            <a:off x="9180162" y="3108092"/>
            <a:ext cx="457200" cy="610819"/>
          </a:xfrm>
          <a:custGeom>
            <a:avLst/>
            <a:gdLst/>
            <a:ahLst/>
            <a:cxnLst>
              <a:cxn ang="0">
                <a:pos x="59" y="84"/>
              </a:cxn>
              <a:cxn ang="0">
                <a:pos x="59" y="80"/>
              </a:cxn>
              <a:cxn ang="0">
                <a:pos x="54" y="80"/>
              </a:cxn>
              <a:cxn ang="0">
                <a:pos x="54" y="76"/>
              </a:cxn>
              <a:cxn ang="0">
                <a:pos x="50" y="77"/>
              </a:cxn>
              <a:cxn ang="0">
                <a:pos x="47" y="88"/>
              </a:cxn>
              <a:cxn ang="0">
                <a:pos x="50" y="90"/>
              </a:cxn>
              <a:cxn ang="0">
                <a:pos x="59" y="84"/>
              </a:cxn>
              <a:cxn ang="0">
                <a:pos x="47" y="88"/>
              </a:cxn>
              <a:cxn ang="0">
                <a:pos x="45" y="93"/>
              </a:cxn>
              <a:cxn ang="0">
                <a:pos x="49" y="90"/>
              </a:cxn>
              <a:cxn ang="0">
                <a:pos x="47" y="88"/>
              </a:cxn>
              <a:cxn ang="0">
                <a:pos x="84" y="137"/>
              </a:cxn>
              <a:cxn ang="0">
                <a:pos x="14" y="137"/>
              </a:cxn>
              <a:cxn ang="0">
                <a:pos x="14" y="41"/>
              </a:cxn>
              <a:cxn ang="0">
                <a:pos x="68" y="41"/>
              </a:cxn>
              <a:cxn ang="0">
                <a:pos x="80" y="24"/>
              </a:cxn>
              <a:cxn ang="0">
                <a:pos x="15" y="24"/>
              </a:cxn>
              <a:cxn ang="0">
                <a:pos x="0" y="38"/>
              </a:cxn>
              <a:cxn ang="0">
                <a:pos x="0" y="140"/>
              </a:cxn>
              <a:cxn ang="0">
                <a:pos x="15" y="154"/>
              </a:cxn>
              <a:cxn ang="0">
                <a:pos x="83" y="154"/>
              </a:cxn>
              <a:cxn ang="0">
                <a:pos x="98" y="140"/>
              </a:cxn>
              <a:cxn ang="0">
                <a:pos x="98" y="41"/>
              </a:cxn>
              <a:cxn ang="0">
                <a:pos x="84" y="61"/>
              </a:cxn>
              <a:cxn ang="0">
                <a:pos x="84" y="137"/>
              </a:cxn>
              <a:cxn ang="0">
                <a:pos x="96" y="14"/>
              </a:cxn>
              <a:cxn ang="0">
                <a:pos x="105" y="20"/>
              </a:cxn>
              <a:cxn ang="0">
                <a:pos x="107" y="18"/>
              </a:cxn>
              <a:cxn ang="0">
                <a:pos x="97" y="11"/>
              </a:cxn>
              <a:cxn ang="0">
                <a:pos x="96" y="14"/>
              </a:cxn>
              <a:cxn ang="0">
                <a:pos x="106" y="0"/>
              </a:cxn>
              <a:cxn ang="0">
                <a:pos x="102" y="5"/>
              </a:cxn>
              <a:cxn ang="0">
                <a:pos x="111" y="12"/>
              </a:cxn>
              <a:cxn ang="0">
                <a:pos x="115" y="7"/>
              </a:cxn>
              <a:cxn ang="0">
                <a:pos x="106" y="0"/>
              </a:cxn>
              <a:cxn ang="0">
                <a:pos x="50" y="76"/>
              </a:cxn>
              <a:cxn ang="0">
                <a:pos x="55" y="76"/>
              </a:cxn>
              <a:cxn ang="0">
                <a:pos x="55" y="80"/>
              </a:cxn>
              <a:cxn ang="0">
                <a:pos x="59" y="79"/>
              </a:cxn>
              <a:cxn ang="0">
                <a:pos x="60" y="83"/>
              </a:cxn>
              <a:cxn ang="0">
                <a:pos x="104" y="22"/>
              </a:cxn>
              <a:cxn ang="0">
                <a:pos x="95" y="15"/>
              </a:cxn>
              <a:cxn ang="0">
                <a:pos x="50" y="76"/>
              </a:cxn>
              <a:cxn ang="0">
                <a:pos x="98" y="10"/>
              </a:cxn>
              <a:cxn ang="0">
                <a:pos x="107" y="17"/>
              </a:cxn>
              <a:cxn ang="0">
                <a:pos x="111" y="13"/>
              </a:cxn>
              <a:cxn ang="0">
                <a:pos x="101" y="6"/>
              </a:cxn>
              <a:cxn ang="0">
                <a:pos x="98" y="10"/>
              </a:cxn>
            </a:cxnLst>
            <a:rect l="0" t="0" r="r" b="b"/>
            <a:pathLst>
              <a:path w="115" h="154">
                <a:moveTo>
                  <a:pt x="59" y="84"/>
                </a:moveTo>
                <a:cubicBezTo>
                  <a:pt x="59" y="80"/>
                  <a:pt x="59" y="80"/>
                  <a:pt x="59" y="80"/>
                </a:cubicBezTo>
                <a:cubicBezTo>
                  <a:pt x="54" y="80"/>
                  <a:pt x="54" y="80"/>
                  <a:pt x="54" y="80"/>
                </a:cubicBezTo>
                <a:cubicBezTo>
                  <a:pt x="54" y="76"/>
                  <a:pt x="54" y="76"/>
                  <a:pt x="54" y="76"/>
                </a:cubicBezTo>
                <a:cubicBezTo>
                  <a:pt x="50" y="77"/>
                  <a:pt x="50" y="77"/>
                  <a:pt x="50" y="77"/>
                </a:cubicBezTo>
                <a:cubicBezTo>
                  <a:pt x="47" y="88"/>
                  <a:pt x="47" y="88"/>
                  <a:pt x="47" y="88"/>
                </a:cubicBezTo>
                <a:cubicBezTo>
                  <a:pt x="48" y="88"/>
                  <a:pt x="49" y="89"/>
                  <a:pt x="50" y="90"/>
                </a:cubicBezTo>
                <a:lnTo>
                  <a:pt x="59" y="84"/>
                </a:lnTo>
                <a:close/>
                <a:moveTo>
                  <a:pt x="47" y="88"/>
                </a:moveTo>
                <a:cubicBezTo>
                  <a:pt x="45" y="93"/>
                  <a:pt x="45" y="93"/>
                  <a:pt x="45" y="93"/>
                </a:cubicBezTo>
                <a:cubicBezTo>
                  <a:pt x="49" y="90"/>
                  <a:pt x="49" y="90"/>
                  <a:pt x="49" y="90"/>
                </a:cubicBezTo>
                <a:cubicBezTo>
                  <a:pt x="49" y="89"/>
                  <a:pt x="48" y="89"/>
                  <a:pt x="47" y="88"/>
                </a:cubicBezTo>
                <a:close/>
                <a:moveTo>
                  <a:pt x="84" y="137"/>
                </a:moveTo>
                <a:cubicBezTo>
                  <a:pt x="14" y="137"/>
                  <a:pt x="14" y="137"/>
                  <a:pt x="14" y="137"/>
                </a:cubicBezTo>
                <a:cubicBezTo>
                  <a:pt x="14" y="41"/>
                  <a:pt x="14" y="41"/>
                  <a:pt x="14" y="41"/>
                </a:cubicBezTo>
                <a:cubicBezTo>
                  <a:pt x="68" y="41"/>
                  <a:pt x="68" y="41"/>
                  <a:pt x="68" y="41"/>
                </a:cubicBezTo>
                <a:cubicBezTo>
                  <a:pt x="80" y="24"/>
                  <a:pt x="80" y="24"/>
                  <a:pt x="80" y="24"/>
                </a:cubicBezTo>
                <a:cubicBezTo>
                  <a:pt x="15" y="24"/>
                  <a:pt x="15" y="24"/>
                  <a:pt x="15" y="24"/>
                </a:cubicBezTo>
                <a:cubicBezTo>
                  <a:pt x="7" y="24"/>
                  <a:pt x="0" y="30"/>
                  <a:pt x="0" y="38"/>
                </a:cubicBezTo>
                <a:cubicBezTo>
                  <a:pt x="0" y="140"/>
                  <a:pt x="0" y="140"/>
                  <a:pt x="0" y="140"/>
                </a:cubicBezTo>
                <a:cubicBezTo>
                  <a:pt x="0" y="148"/>
                  <a:pt x="7" y="154"/>
                  <a:pt x="15" y="154"/>
                </a:cubicBezTo>
                <a:cubicBezTo>
                  <a:pt x="83" y="154"/>
                  <a:pt x="83" y="154"/>
                  <a:pt x="83" y="154"/>
                </a:cubicBezTo>
                <a:cubicBezTo>
                  <a:pt x="91" y="154"/>
                  <a:pt x="98" y="148"/>
                  <a:pt x="98" y="140"/>
                </a:cubicBezTo>
                <a:cubicBezTo>
                  <a:pt x="98" y="41"/>
                  <a:pt x="98" y="41"/>
                  <a:pt x="98" y="41"/>
                </a:cubicBezTo>
                <a:cubicBezTo>
                  <a:pt x="84" y="61"/>
                  <a:pt x="84" y="61"/>
                  <a:pt x="84" y="61"/>
                </a:cubicBezTo>
                <a:lnTo>
                  <a:pt x="84" y="137"/>
                </a:lnTo>
                <a:close/>
                <a:moveTo>
                  <a:pt x="96" y="14"/>
                </a:moveTo>
                <a:cubicBezTo>
                  <a:pt x="105" y="20"/>
                  <a:pt x="105" y="20"/>
                  <a:pt x="105" y="20"/>
                </a:cubicBezTo>
                <a:cubicBezTo>
                  <a:pt x="107" y="18"/>
                  <a:pt x="107" y="18"/>
                  <a:pt x="107" y="18"/>
                </a:cubicBezTo>
                <a:cubicBezTo>
                  <a:pt x="97" y="11"/>
                  <a:pt x="97" y="11"/>
                  <a:pt x="97" y="11"/>
                </a:cubicBezTo>
                <a:lnTo>
                  <a:pt x="96" y="14"/>
                </a:lnTo>
                <a:close/>
                <a:moveTo>
                  <a:pt x="106" y="0"/>
                </a:moveTo>
                <a:cubicBezTo>
                  <a:pt x="102" y="5"/>
                  <a:pt x="102" y="5"/>
                  <a:pt x="102" y="5"/>
                </a:cubicBezTo>
                <a:cubicBezTo>
                  <a:pt x="111" y="12"/>
                  <a:pt x="111" y="12"/>
                  <a:pt x="111" y="12"/>
                </a:cubicBezTo>
                <a:cubicBezTo>
                  <a:pt x="115" y="7"/>
                  <a:pt x="115" y="7"/>
                  <a:pt x="115" y="7"/>
                </a:cubicBezTo>
                <a:lnTo>
                  <a:pt x="106" y="0"/>
                </a:lnTo>
                <a:close/>
                <a:moveTo>
                  <a:pt x="50" y="76"/>
                </a:moveTo>
                <a:cubicBezTo>
                  <a:pt x="55" y="76"/>
                  <a:pt x="55" y="76"/>
                  <a:pt x="55" y="76"/>
                </a:cubicBezTo>
                <a:cubicBezTo>
                  <a:pt x="55" y="80"/>
                  <a:pt x="55" y="80"/>
                  <a:pt x="55" y="80"/>
                </a:cubicBezTo>
                <a:cubicBezTo>
                  <a:pt x="59" y="79"/>
                  <a:pt x="59" y="79"/>
                  <a:pt x="59" y="79"/>
                </a:cubicBezTo>
                <a:cubicBezTo>
                  <a:pt x="60" y="83"/>
                  <a:pt x="60" y="83"/>
                  <a:pt x="60" y="83"/>
                </a:cubicBezTo>
                <a:cubicBezTo>
                  <a:pt x="104" y="22"/>
                  <a:pt x="104" y="22"/>
                  <a:pt x="104" y="22"/>
                </a:cubicBezTo>
                <a:cubicBezTo>
                  <a:pt x="95" y="15"/>
                  <a:pt x="95" y="15"/>
                  <a:pt x="95" y="15"/>
                </a:cubicBezTo>
                <a:lnTo>
                  <a:pt x="50" y="76"/>
                </a:lnTo>
                <a:close/>
                <a:moveTo>
                  <a:pt x="98" y="10"/>
                </a:moveTo>
                <a:cubicBezTo>
                  <a:pt x="107" y="17"/>
                  <a:pt x="107" y="17"/>
                  <a:pt x="107" y="17"/>
                </a:cubicBezTo>
                <a:cubicBezTo>
                  <a:pt x="111" y="13"/>
                  <a:pt x="111" y="13"/>
                  <a:pt x="111" y="13"/>
                </a:cubicBezTo>
                <a:cubicBezTo>
                  <a:pt x="101" y="6"/>
                  <a:pt x="101" y="6"/>
                  <a:pt x="101" y="6"/>
                </a:cubicBezTo>
                <a:lnTo>
                  <a:pt x="98" y="10"/>
                </a:lnTo>
                <a:close/>
              </a:path>
            </a:pathLst>
          </a:custGeom>
          <a:solidFill>
            <a:srgbClr val="FFFFFF"/>
          </a:solidFill>
          <a:ln w="9525">
            <a:no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30" name="Picture 29">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1888886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12" presetClass="entr" presetSubtype="4" fill="hold" grpId="0" nodeType="afterEffect">
                                  <p:stCondLst>
                                    <p:cond delay="0"/>
                                  </p:stCondLst>
                                  <p:childTnLst>
                                    <p:set>
                                      <p:cBhvr>
                                        <p:cTn id="10" dur="1" fill="hold">
                                          <p:stCondLst>
                                            <p:cond delay="0"/>
                                          </p:stCondLst>
                                        </p:cTn>
                                        <p:tgtEl>
                                          <p:spTgt spid="29"/>
                                        </p:tgtEl>
                                        <p:attrNameLst>
                                          <p:attrName>style.visibility</p:attrName>
                                        </p:attrNameLst>
                                      </p:cBhvr>
                                      <p:to>
                                        <p:strVal val="visible"/>
                                      </p:to>
                                    </p:set>
                                    <p:anim calcmode="lin" valueType="num">
                                      <p:cBhvr additive="base">
                                        <p:cTn id="11" dur="500"/>
                                        <p:tgtEl>
                                          <p:spTgt spid="29"/>
                                        </p:tgtEl>
                                        <p:attrNameLst>
                                          <p:attrName>ppt_y</p:attrName>
                                        </p:attrNameLst>
                                      </p:cBhvr>
                                      <p:tavLst>
                                        <p:tav tm="0">
                                          <p:val>
                                            <p:strVal val="#ppt_y+#ppt_h*1.125000"/>
                                          </p:val>
                                        </p:tav>
                                        <p:tav tm="100000">
                                          <p:val>
                                            <p:strVal val="#ppt_y"/>
                                          </p:val>
                                        </p:tav>
                                      </p:tavLst>
                                    </p:anim>
                                    <p:animEffect transition="in" filter="wipe(up)">
                                      <p:cBhvr>
                                        <p:cTn id="12" dur="500"/>
                                        <p:tgtEl>
                                          <p:spTgt spid="29"/>
                                        </p:tgtEl>
                                      </p:cBhvr>
                                    </p:animEffect>
                                  </p:childTnLst>
                                </p:cTn>
                              </p:par>
                            </p:childTnLst>
                          </p:cTn>
                        </p:par>
                        <p:par>
                          <p:cTn id="13" fill="hold">
                            <p:stCondLst>
                              <p:cond delay="1250"/>
                            </p:stCondLst>
                            <p:childTnLst>
                              <p:par>
                                <p:cTn id="14" presetID="53" presetClass="entr" presetSubtype="528" fill="hold" grpId="0" nodeType="afterEffect">
                                  <p:stCondLst>
                                    <p:cond delay="0"/>
                                  </p:stCondLst>
                                  <p:childTnLst>
                                    <p:set>
                                      <p:cBhvr>
                                        <p:cTn id="15" dur="1" fill="hold">
                                          <p:stCondLst>
                                            <p:cond delay="0"/>
                                          </p:stCondLst>
                                        </p:cTn>
                                        <p:tgtEl>
                                          <p:spTgt spid="2"/>
                                        </p:tgtEl>
                                        <p:attrNameLst>
                                          <p:attrName>style.visibility</p:attrName>
                                        </p:attrNameLst>
                                      </p:cBhvr>
                                      <p:to>
                                        <p:strVal val="visible"/>
                                      </p:to>
                                    </p:set>
                                    <p:anim calcmode="lin" valueType="num">
                                      <p:cBhvr>
                                        <p:cTn id="16" dur="500" fill="hold"/>
                                        <p:tgtEl>
                                          <p:spTgt spid="2"/>
                                        </p:tgtEl>
                                        <p:attrNameLst>
                                          <p:attrName>ppt_w</p:attrName>
                                        </p:attrNameLst>
                                      </p:cBhvr>
                                      <p:tavLst>
                                        <p:tav tm="0">
                                          <p:val>
                                            <p:fltVal val="0"/>
                                          </p:val>
                                        </p:tav>
                                        <p:tav tm="100000">
                                          <p:val>
                                            <p:strVal val="#ppt_w"/>
                                          </p:val>
                                        </p:tav>
                                      </p:tavLst>
                                    </p:anim>
                                    <p:anim calcmode="lin" valueType="num">
                                      <p:cBhvr>
                                        <p:cTn id="17" dur="500" fill="hold"/>
                                        <p:tgtEl>
                                          <p:spTgt spid="2"/>
                                        </p:tgtEl>
                                        <p:attrNameLst>
                                          <p:attrName>ppt_h</p:attrName>
                                        </p:attrNameLst>
                                      </p:cBhvr>
                                      <p:tavLst>
                                        <p:tav tm="0">
                                          <p:val>
                                            <p:fltVal val="0"/>
                                          </p:val>
                                        </p:tav>
                                        <p:tav tm="100000">
                                          <p:val>
                                            <p:strVal val="#ppt_h"/>
                                          </p:val>
                                        </p:tav>
                                      </p:tavLst>
                                    </p:anim>
                                    <p:animEffect transition="in" filter="fade">
                                      <p:cBhvr>
                                        <p:cTn id="18" dur="500"/>
                                        <p:tgtEl>
                                          <p:spTgt spid="2"/>
                                        </p:tgtEl>
                                      </p:cBhvr>
                                    </p:animEffect>
                                    <p:anim calcmode="lin" valueType="num">
                                      <p:cBhvr>
                                        <p:cTn id="19" dur="500" fill="hold"/>
                                        <p:tgtEl>
                                          <p:spTgt spid="2"/>
                                        </p:tgtEl>
                                        <p:attrNameLst>
                                          <p:attrName>ppt_x</p:attrName>
                                        </p:attrNameLst>
                                      </p:cBhvr>
                                      <p:tavLst>
                                        <p:tav tm="0">
                                          <p:val>
                                            <p:fltVal val="0.5"/>
                                          </p:val>
                                        </p:tav>
                                        <p:tav tm="100000">
                                          <p:val>
                                            <p:strVal val="#ppt_x"/>
                                          </p:val>
                                        </p:tav>
                                      </p:tavLst>
                                    </p:anim>
                                    <p:anim calcmode="lin" valueType="num">
                                      <p:cBhvr>
                                        <p:cTn id="20" dur="500" fill="hold"/>
                                        <p:tgtEl>
                                          <p:spTgt spid="2"/>
                                        </p:tgtEl>
                                        <p:attrNameLst>
                                          <p:attrName>ppt_y</p:attrName>
                                        </p:attrNameLst>
                                      </p:cBhvr>
                                      <p:tavLst>
                                        <p:tav tm="0">
                                          <p:val>
                                            <p:fltVal val="0.5"/>
                                          </p:val>
                                        </p:tav>
                                        <p:tav tm="100000">
                                          <p:val>
                                            <p:strVal val="#ppt_y"/>
                                          </p:val>
                                        </p:tav>
                                      </p:tavLst>
                                    </p:anim>
                                  </p:childTnLst>
                                </p:cTn>
                              </p:par>
                              <p:par>
                                <p:cTn id="21" presetID="53" presetClass="entr" presetSubtype="528" fill="hold" grpId="0" nodeType="withEffect">
                                  <p:stCondLst>
                                    <p:cond delay="0"/>
                                  </p:stCondLst>
                                  <p:childTnLst>
                                    <p:set>
                                      <p:cBhvr>
                                        <p:cTn id="22" dur="1" fill="hold">
                                          <p:stCondLst>
                                            <p:cond delay="0"/>
                                          </p:stCondLst>
                                        </p:cTn>
                                        <p:tgtEl>
                                          <p:spTgt spid="27"/>
                                        </p:tgtEl>
                                        <p:attrNameLst>
                                          <p:attrName>style.visibility</p:attrName>
                                        </p:attrNameLst>
                                      </p:cBhvr>
                                      <p:to>
                                        <p:strVal val="visible"/>
                                      </p:to>
                                    </p:set>
                                    <p:anim calcmode="lin" valueType="num">
                                      <p:cBhvr>
                                        <p:cTn id="23" dur="500" fill="hold"/>
                                        <p:tgtEl>
                                          <p:spTgt spid="27"/>
                                        </p:tgtEl>
                                        <p:attrNameLst>
                                          <p:attrName>ppt_w</p:attrName>
                                        </p:attrNameLst>
                                      </p:cBhvr>
                                      <p:tavLst>
                                        <p:tav tm="0">
                                          <p:val>
                                            <p:fltVal val="0"/>
                                          </p:val>
                                        </p:tav>
                                        <p:tav tm="100000">
                                          <p:val>
                                            <p:strVal val="#ppt_w"/>
                                          </p:val>
                                        </p:tav>
                                      </p:tavLst>
                                    </p:anim>
                                    <p:anim calcmode="lin" valueType="num">
                                      <p:cBhvr>
                                        <p:cTn id="24" dur="500" fill="hold"/>
                                        <p:tgtEl>
                                          <p:spTgt spid="27"/>
                                        </p:tgtEl>
                                        <p:attrNameLst>
                                          <p:attrName>ppt_h</p:attrName>
                                        </p:attrNameLst>
                                      </p:cBhvr>
                                      <p:tavLst>
                                        <p:tav tm="0">
                                          <p:val>
                                            <p:fltVal val="0"/>
                                          </p:val>
                                        </p:tav>
                                        <p:tav tm="100000">
                                          <p:val>
                                            <p:strVal val="#ppt_h"/>
                                          </p:val>
                                        </p:tav>
                                      </p:tavLst>
                                    </p:anim>
                                    <p:animEffect transition="in" filter="fade">
                                      <p:cBhvr>
                                        <p:cTn id="25" dur="500"/>
                                        <p:tgtEl>
                                          <p:spTgt spid="27"/>
                                        </p:tgtEl>
                                      </p:cBhvr>
                                    </p:animEffect>
                                    <p:anim calcmode="lin" valueType="num">
                                      <p:cBhvr>
                                        <p:cTn id="26" dur="500" fill="hold"/>
                                        <p:tgtEl>
                                          <p:spTgt spid="27"/>
                                        </p:tgtEl>
                                        <p:attrNameLst>
                                          <p:attrName>ppt_x</p:attrName>
                                        </p:attrNameLst>
                                      </p:cBhvr>
                                      <p:tavLst>
                                        <p:tav tm="0">
                                          <p:val>
                                            <p:fltVal val="0.5"/>
                                          </p:val>
                                        </p:tav>
                                        <p:tav tm="100000">
                                          <p:val>
                                            <p:strVal val="#ppt_x"/>
                                          </p:val>
                                        </p:tav>
                                      </p:tavLst>
                                    </p:anim>
                                    <p:anim calcmode="lin" valueType="num">
                                      <p:cBhvr>
                                        <p:cTn id="27" dur="500" fill="hold"/>
                                        <p:tgtEl>
                                          <p:spTgt spid="27"/>
                                        </p:tgtEl>
                                        <p:attrNameLst>
                                          <p:attrName>ppt_y</p:attrName>
                                        </p:attrNameLst>
                                      </p:cBhvr>
                                      <p:tavLst>
                                        <p:tav tm="0">
                                          <p:val>
                                            <p:fltVal val="0.5"/>
                                          </p:val>
                                        </p:tav>
                                        <p:tav tm="100000">
                                          <p:val>
                                            <p:strVal val="#ppt_y"/>
                                          </p:val>
                                        </p:tav>
                                      </p:tavLst>
                                    </p:anim>
                                  </p:childTnLst>
                                </p:cTn>
                              </p:par>
                            </p:childTnLst>
                          </p:cTn>
                        </p:par>
                        <p:par>
                          <p:cTn id="28" fill="hold">
                            <p:stCondLst>
                              <p:cond delay="1750"/>
                            </p:stCondLst>
                            <p:childTnLst>
                              <p:par>
                                <p:cTn id="29" presetID="22" presetClass="entr" presetSubtype="1" fill="hold" grpId="0" nodeType="after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wipe(up)">
                                      <p:cBhvr>
                                        <p:cTn id="31" dur="500"/>
                                        <p:tgtEl>
                                          <p:spTgt spid="12"/>
                                        </p:tgtEl>
                                      </p:cBhvr>
                                    </p:animEffect>
                                  </p:childTnLst>
                                </p:cTn>
                              </p:par>
                            </p:childTnLst>
                          </p:cTn>
                        </p:par>
                        <p:par>
                          <p:cTn id="32" fill="hold">
                            <p:stCondLst>
                              <p:cond delay="2250"/>
                            </p:stCondLst>
                            <p:childTnLst>
                              <p:par>
                                <p:cTn id="33" presetID="53" presetClass="entr" presetSubtype="528" fill="hold" nodeType="after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p:cTn id="35" dur="500" fill="hold"/>
                                        <p:tgtEl>
                                          <p:spTgt spid="15"/>
                                        </p:tgtEl>
                                        <p:attrNameLst>
                                          <p:attrName>ppt_w</p:attrName>
                                        </p:attrNameLst>
                                      </p:cBhvr>
                                      <p:tavLst>
                                        <p:tav tm="0">
                                          <p:val>
                                            <p:fltVal val="0"/>
                                          </p:val>
                                        </p:tav>
                                        <p:tav tm="100000">
                                          <p:val>
                                            <p:strVal val="#ppt_w"/>
                                          </p:val>
                                        </p:tav>
                                      </p:tavLst>
                                    </p:anim>
                                    <p:anim calcmode="lin" valueType="num">
                                      <p:cBhvr>
                                        <p:cTn id="36" dur="500" fill="hold"/>
                                        <p:tgtEl>
                                          <p:spTgt spid="15"/>
                                        </p:tgtEl>
                                        <p:attrNameLst>
                                          <p:attrName>ppt_h</p:attrName>
                                        </p:attrNameLst>
                                      </p:cBhvr>
                                      <p:tavLst>
                                        <p:tav tm="0">
                                          <p:val>
                                            <p:fltVal val="0"/>
                                          </p:val>
                                        </p:tav>
                                        <p:tav tm="100000">
                                          <p:val>
                                            <p:strVal val="#ppt_h"/>
                                          </p:val>
                                        </p:tav>
                                      </p:tavLst>
                                    </p:anim>
                                    <p:animEffect transition="in" filter="fade">
                                      <p:cBhvr>
                                        <p:cTn id="37" dur="500"/>
                                        <p:tgtEl>
                                          <p:spTgt spid="15"/>
                                        </p:tgtEl>
                                      </p:cBhvr>
                                    </p:animEffect>
                                    <p:anim calcmode="lin" valueType="num">
                                      <p:cBhvr>
                                        <p:cTn id="38" dur="500" fill="hold"/>
                                        <p:tgtEl>
                                          <p:spTgt spid="15"/>
                                        </p:tgtEl>
                                        <p:attrNameLst>
                                          <p:attrName>ppt_x</p:attrName>
                                        </p:attrNameLst>
                                      </p:cBhvr>
                                      <p:tavLst>
                                        <p:tav tm="0">
                                          <p:val>
                                            <p:fltVal val="0.5"/>
                                          </p:val>
                                        </p:tav>
                                        <p:tav tm="100000">
                                          <p:val>
                                            <p:strVal val="#ppt_x"/>
                                          </p:val>
                                        </p:tav>
                                      </p:tavLst>
                                    </p:anim>
                                    <p:anim calcmode="lin" valueType="num">
                                      <p:cBhvr>
                                        <p:cTn id="39" dur="500" fill="hold"/>
                                        <p:tgtEl>
                                          <p:spTgt spid="15"/>
                                        </p:tgtEl>
                                        <p:attrNameLst>
                                          <p:attrName>ppt_y</p:attrName>
                                        </p:attrNameLst>
                                      </p:cBhvr>
                                      <p:tavLst>
                                        <p:tav tm="0">
                                          <p:val>
                                            <p:fltVal val="0.5"/>
                                          </p:val>
                                        </p:tav>
                                        <p:tav tm="100000">
                                          <p:val>
                                            <p:strVal val="#ppt_y"/>
                                          </p:val>
                                        </p:tav>
                                      </p:tavLst>
                                    </p:anim>
                                  </p:childTnLst>
                                </p:cTn>
                              </p:par>
                              <p:par>
                                <p:cTn id="40" presetID="53" presetClass="entr" presetSubtype="528" fill="hold" grpId="0" nodeType="withEffect">
                                  <p:stCondLst>
                                    <p:cond delay="0"/>
                                  </p:stCondLst>
                                  <p:childTnLst>
                                    <p:set>
                                      <p:cBhvr>
                                        <p:cTn id="41" dur="1" fill="hold">
                                          <p:stCondLst>
                                            <p:cond delay="0"/>
                                          </p:stCondLst>
                                        </p:cTn>
                                        <p:tgtEl>
                                          <p:spTgt spid="26"/>
                                        </p:tgtEl>
                                        <p:attrNameLst>
                                          <p:attrName>style.visibility</p:attrName>
                                        </p:attrNameLst>
                                      </p:cBhvr>
                                      <p:to>
                                        <p:strVal val="visible"/>
                                      </p:to>
                                    </p:set>
                                    <p:anim calcmode="lin" valueType="num">
                                      <p:cBhvr>
                                        <p:cTn id="42" dur="500" fill="hold"/>
                                        <p:tgtEl>
                                          <p:spTgt spid="26"/>
                                        </p:tgtEl>
                                        <p:attrNameLst>
                                          <p:attrName>ppt_w</p:attrName>
                                        </p:attrNameLst>
                                      </p:cBhvr>
                                      <p:tavLst>
                                        <p:tav tm="0">
                                          <p:val>
                                            <p:fltVal val="0"/>
                                          </p:val>
                                        </p:tav>
                                        <p:tav tm="100000">
                                          <p:val>
                                            <p:strVal val="#ppt_w"/>
                                          </p:val>
                                        </p:tav>
                                      </p:tavLst>
                                    </p:anim>
                                    <p:anim calcmode="lin" valueType="num">
                                      <p:cBhvr>
                                        <p:cTn id="43" dur="500" fill="hold"/>
                                        <p:tgtEl>
                                          <p:spTgt spid="26"/>
                                        </p:tgtEl>
                                        <p:attrNameLst>
                                          <p:attrName>ppt_h</p:attrName>
                                        </p:attrNameLst>
                                      </p:cBhvr>
                                      <p:tavLst>
                                        <p:tav tm="0">
                                          <p:val>
                                            <p:fltVal val="0"/>
                                          </p:val>
                                        </p:tav>
                                        <p:tav tm="100000">
                                          <p:val>
                                            <p:strVal val="#ppt_h"/>
                                          </p:val>
                                        </p:tav>
                                      </p:tavLst>
                                    </p:anim>
                                    <p:animEffect transition="in" filter="fade">
                                      <p:cBhvr>
                                        <p:cTn id="44" dur="500"/>
                                        <p:tgtEl>
                                          <p:spTgt spid="26"/>
                                        </p:tgtEl>
                                      </p:cBhvr>
                                    </p:animEffect>
                                    <p:anim calcmode="lin" valueType="num">
                                      <p:cBhvr>
                                        <p:cTn id="45" dur="500" fill="hold"/>
                                        <p:tgtEl>
                                          <p:spTgt spid="26"/>
                                        </p:tgtEl>
                                        <p:attrNameLst>
                                          <p:attrName>ppt_x</p:attrName>
                                        </p:attrNameLst>
                                      </p:cBhvr>
                                      <p:tavLst>
                                        <p:tav tm="0">
                                          <p:val>
                                            <p:fltVal val="0.5"/>
                                          </p:val>
                                        </p:tav>
                                        <p:tav tm="100000">
                                          <p:val>
                                            <p:strVal val="#ppt_x"/>
                                          </p:val>
                                        </p:tav>
                                      </p:tavLst>
                                    </p:anim>
                                    <p:anim calcmode="lin" valueType="num">
                                      <p:cBhvr>
                                        <p:cTn id="46" dur="500" fill="hold"/>
                                        <p:tgtEl>
                                          <p:spTgt spid="26"/>
                                        </p:tgtEl>
                                        <p:attrNameLst>
                                          <p:attrName>ppt_y</p:attrName>
                                        </p:attrNameLst>
                                      </p:cBhvr>
                                      <p:tavLst>
                                        <p:tav tm="0">
                                          <p:val>
                                            <p:fltVal val="0.5"/>
                                          </p:val>
                                        </p:tav>
                                        <p:tav tm="100000">
                                          <p:val>
                                            <p:strVal val="#ppt_y"/>
                                          </p:val>
                                        </p:tav>
                                      </p:tavLst>
                                    </p:anim>
                                  </p:childTnLst>
                                </p:cTn>
                              </p:par>
                              <p:par>
                                <p:cTn id="47" presetID="53" presetClass="entr" presetSubtype="528" fill="hold" grpId="0" nodeType="withEffect">
                                  <p:stCondLst>
                                    <p:cond delay="0"/>
                                  </p:stCondLst>
                                  <p:childTnLst>
                                    <p:set>
                                      <p:cBhvr>
                                        <p:cTn id="48" dur="1" fill="hold">
                                          <p:stCondLst>
                                            <p:cond delay="0"/>
                                          </p:stCondLst>
                                        </p:cTn>
                                        <p:tgtEl>
                                          <p:spTgt spid="10"/>
                                        </p:tgtEl>
                                        <p:attrNameLst>
                                          <p:attrName>style.visibility</p:attrName>
                                        </p:attrNameLst>
                                      </p:cBhvr>
                                      <p:to>
                                        <p:strVal val="visible"/>
                                      </p:to>
                                    </p:set>
                                    <p:anim calcmode="lin" valueType="num">
                                      <p:cBhvr>
                                        <p:cTn id="49" dur="500" fill="hold"/>
                                        <p:tgtEl>
                                          <p:spTgt spid="10"/>
                                        </p:tgtEl>
                                        <p:attrNameLst>
                                          <p:attrName>ppt_w</p:attrName>
                                        </p:attrNameLst>
                                      </p:cBhvr>
                                      <p:tavLst>
                                        <p:tav tm="0">
                                          <p:val>
                                            <p:fltVal val="0"/>
                                          </p:val>
                                        </p:tav>
                                        <p:tav tm="100000">
                                          <p:val>
                                            <p:strVal val="#ppt_w"/>
                                          </p:val>
                                        </p:tav>
                                      </p:tavLst>
                                    </p:anim>
                                    <p:anim calcmode="lin" valueType="num">
                                      <p:cBhvr>
                                        <p:cTn id="50" dur="500" fill="hold"/>
                                        <p:tgtEl>
                                          <p:spTgt spid="10"/>
                                        </p:tgtEl>
                                        <p:attrNameLst>
                                          <p:attrName>ppt_h</p:attrName>
                                        </p:attrNameLst>
                                      </p:cBhvr>
                                      <p:tavLst>
                                        <p:tav tm="0">
                                          <p:val>
                                            <p:fltVal val="0"/>
                                          </p:val>
                                        </p:tav>
                                        <p:tav tm="100000">
                                          <p:val>
                                            <p:strVal val="#ppt_h"/>
                                          </p:val>
                                        </p:tav>
                                      </p:tavLst>
                                    </p:anim>
                                    <p:animEffect transition="in" filter="fade">
                                      <p:cBhvr>
                                        <p:cTn id="51" dur="500"/>
                                        <p:tgtEl>
                                          <p:spTgt spid="10"/>
                                        </p:tgtEl>
                                      </p:cBhvr>
                                    </p:animEffect>
                                    <p:anim calcmode="lin" valueType="num">
                                      <p:cBhvr>
                                        <p:cTn id="52" dur="500" fill="hold"/>
                                        <p:tgtEl>
                                          <p:spTgt spid="10"/>
                                        </p:tgtEl>
                                        <p:attrNameLst>
                                          <p:attrName>ppt_x</p:attrName>
                                        </p:attrNameLst>
                                      </p:cBhvr>
                                      <p:tavLst>
                                        <p:tav tm="0">
                                          <p:val>
                                            <p:fltVal val="0.5"/>
                                          </p:val>
                                        </p:tav>
                                        <p:tav tm="100000">
                                          <p:val>
                                            <p:strVal val="#ppt_x"/>
                                          </p:val>
                                        </p:tav>
                                      </p:tavLst>
                                    </p:anim>
                                    <p:anim calcmode="lin" valueType="num">
                                      <p:cBhvr>
                                        <p:cTn id="53" dur="500" fill="hold"/>
                                        <p:tgtEl>
                                          <p:spTgt spid="10"/>
                                        </p:tgtEl>
                                        <p:attrNameLst>
                                          <p:attrName>ppt_y</p:attrName>
                                        </p:attrNameLst>
                                      </p:cBhvr>
                                      <p:tavLst>
                                        <p:tav tm="0">
                                          <p:val>
                                            <p:fltVal val="0.5"/>
                                          </p:val>
                                        </p:tav>
                                        <p:tav tm="100000">
                                          <p:val>
                                            <p:strVal val="#ppt_y"/>
                                          </p:val>
                                        </p:tav>
                                      </p:tavLst>
                                    </p:anim>
                                  </p:childTnLst>
                                </p:cTn>
                              </p:par>
                            </p:childTnLst>
                          </p:cTn>
                        </p:par>
                        <p:par>
                          <p:cTn id="54" fill="hold">
                            <p:stCondLst>
                              <p:cond delay="2750"/>
                            </p:stCondLst>
                            <p:childTnLst>
                              <p:par>
                                <p:cTn id="55" presetID="22" presetClass="entr" presetSubtype="1" fill="hold" grpId="0" nodeType="after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wipe(up)">
                                      <p:cBhvr>
                                        <p:cTn id="57" dur="500"/>
                                        <p:tgtEl>
                                          <p:spTgt spid="14"/>
                                        </p:tgtEl>
                                      </p:cBhvr>
                                    </p:animEffect>
                                  </p:childTnLst>
                                </p:cTn>
                              </p:par>
                            </p:childTnLst>
                          </p:cTn>
                        </p:par>
                        <p:par>
                          <p:cTn id="58" fill="hold">
                            <p:stCondLst>
                              <p:cond delay="3250"/>
                            </p:stCondLst>
                            <p:childTnLst>
                              <p:par>
                                <p:cTn id="59" presetID="53" presetClass="entr" presetSubtype="528" fill="hold" grpId="0" nodeType="afterEffect">
                                  <p:stCondLst>
                                    <p:cond delay="0"/>
                                  </p:stCondLst>
                                  <p:childTnLst>
                                    <p:set>
                                      <p:cBhvr>
                                        <p:cTn id="60" dur="1" fill="hold">
                                          <p:stCondLst>
                                            <p:cond delay="0"/>
                                          </p:stCondLst>
                                        </p:cTn>
                                        <p:tgtEl>
                                          <p:spTgt spid="9"/>
                                        </p:tgtEl>
                                        <p:attrNameLst>
                                          <p:attrName>style.visibility</p:attrName>
                                        </p:attrNameLst>
                                      </p:cBhvr>
                                      <p:to>
                                        <p:strVal val="visible"/>
                                      </p:to>
                                    </p:set>
                                    <p:anim calcmode="lin" valueType="num">
                                      <p:cBhvr>
                                        <p:cTn id="61" dur="500" fill="hold"/>
                                        <p:tgtEl>
                                          <p:spTgt spid="9"/>
                                        </p:tgtEl>
                                        <p:attrNameLst>
                                          <p:attrName>ppt_w</p:attrName>
                                        </p:attrNameLst>
                                      </p:cBhvr>
                                      <p:tavLst>
                                        <p:tav tm="0">
                                          <p:val>
                                            <p:fltVal val="0"/>
                                          </p:val>
                                        </p:tav>
                                        <p:tav tm="100000">
                                          <p:val>
                                            <p:strVal val="#ppt_w"/>
                                          </p:val>
                                        </p:tav>
                                      </p:tavLst>
                                    </p:anim>
                                    <p:anim calcmode="lin" valueType="num">
                                      <p:cBhvr>
                                        <p:cTn id="62" dur="500" fill="hold"/>
                                        <p:tgtEl>
                                          <p:spTgt spid="9"/>
                                        </p:tgtEl>
                                        <p:attrNameLst>
                                          <p:attrName>ppt_h</p:attrName>
                                        </p:attrNameLst>
                                      </p:cBhvr>
                                      <p:tavLst>
                                        <p:tav tm="0">
                                          <p:val>
                                            <p:fltVal val="0"/>
                                          </p:val>
                                        </p:tav>
                                        <p:tav tm="100000">
                                          <p:val>
                                            <p:strVal val="#ppt_h"/>
                                          </p:val>
                                        </p:tav>
                                      </p:tavLst>
                                    </p:anim>
                                    <p:animEffect transition="in" filter="fade">
                                      <p:cBhvr>
                                        <p:cTn id="63" dur="500"/>
                                        <p:tgtEl>
                                          <p:spTgt spid="9"/>
                                        </p:tgtEl>
                                      </p:cBhvr>
                                    </p:animEffect>
                                    <p:anim calcmode="lin" valueType="num">
                                      <p:cBhvr>
                                        <p:cTn id="64" dur="500" fill="hold"/>
                                        <p:tgtEl>
                                          <p:spTgt spid="9"/>
                                        </p:tgtEl>
                                        <p:attrNameLst>
                                          <p:attrName>ppt_x</p:attrName>
                                        </p:attrNameLst>
                                      </p:cBhvr>
                                      <p:tavLst>
                                        <p:tav tm="0">
                                          <p:val>
                                            <p:fltVal val="0.5"/>
                                          </p:val>
                                        </p:tav>
                                        <p:tav tm="100000">
                                          <p:val>
                                            <p:strVal val="#ppt_x"/>
                                          </p:val>
                                        </p:tav>
                                      </p:tavLst>
                                    </p:anim>
                                    <p:anim calcmode="lin" valueType="num">
                                      <p:cBhvr>
                                        <p:cTn id="65" dur="500" fill="hold"/>
                                        <p:tgtEl>
                                          <p:spTgt spid="9"/>
                                        </p:tgtEl>
                                        <p:attrNameLst>
                                          <p:attrName>ppt_y</p:attrName>
                                        </p:attrNameLst>
                                      </p:cBhvr>
                                      <p:tavLst>
                                        <p:tav tm="0">
                                          <p:val>
                                            <p:fltVal val="0.5"/>
                                          </p:val>
                                        </p:tav>
                                        <p:tav tm="100000">
                                          <p:val>
                                            <p:strVal val="#ppt_y"/>
                                          </p:val>
                                        </p:tav>
                                      </p:tavLst>
                                    </p:anim>
                                  </p:childTnLst>
                                </p:cTn>
                              </p:par>
                              <p:par>
                                <p:cTn id="66" presetID="53" presetClass="entr" presetSubtype="528" fill="hold" grpId="0" nodeType="withEffect">
                                  <p:stCondLst>
                                    <p:cond delay="0"/>
                                  </p:stCondLst>
                                  <p:childTnLst>
                                    <p:set>
                                      <p:cBhvr>
                                        <p:cTn id="67" dur="1" fill="hold">
                                          <p:stCondLst>
                                            <p:cond delay="0"/>
                                          </p:stCondLst>
                                        </p:cTn>
                                        <p:tgtEl>
                                          <p:spTgt spid="28"/>
                                        </p:tgtEl>
                                        <p:attrNameLst>
                                          <p:attrName>style.visibility</p:attrName>
                                        </p:attrNameLst>
                                      </p:cBhvr>
                                      <p:to>
                                        <p:strVal val="visible"/>
                                      </p:to>
                                    </p:set>
                                    <p:anim calcmode="lin" valueType="num">
                                      <p:cBhvr>
                                        <p:cTn id="68" dur="500" fill="hold"/>
                                        <p:tgtEl>
                                          <p:spTgt spid="28"/>
                                        </p:tgtEl>
                                        <p:attrNameLst>
                                          <p:attrName>ppt_w</p:attrName>
                                        </p:attrNameLst>
                                      </p:cBhvr>
                                      <p:tavLst>
                                        <p:tav tm="0">
                                          <p:val>
                                            <p:fltVal val="0"/>
                                          </p:val>
                                        </p:tav>
                                        <p:tav tm="100000">
                                          <p:val>
                                            <p:strVal val="#ppt_w"/>
                                          </p:val>
                                        </p:tav>
                                      </p:tavLst>
                                    </p:anim>
                                    <p:anim calcmode="lin" valueType="num">
                                      <p:cBhvr>
                                        <p:cTn id="69" dur="500" fill="hold"/>
                                        <p:tgtEl>
                                          <p:spTgt spid="28"/>
                                        </p:tgtEl>
                                        <p:attrNameLst>
                                          <p:attrName>ppt_h</p:attrName>
                                        </p:attrNameLst>
                                      </p:cBhvr>
                                      <p:tavLst>
                                        <p:tav tm="0">
                                          <p:val>
                                            <p:fltVal val="0"/>
                                          </p:val>
                                        </p:tav>
                                        <p:tav tm="100000">
                                          <p:val>
                                            <p:strVal val="#ppt_h"/>
                                          </p:val>
                                        </p:tav>
                                      </p:tavLst>
                                    </p:anim>
                                    <p:animEffect transition="in" filter="fade">
                                      <p:cBhvr>
                                        <p:cTn id="70" dur="500"/>
                                        <p:tgtEl>
                                          <p:spTgt spid="28"/>
                                        </p:tgtEl>
                                      </p:cBhvr>
                                    </p:animEffect>
                                    <p:anim calcmode="lin" valueType="num">
                                      <p:cBhvr>
                                        <p:cTn id="71" dur="500" fill="hold"/>
                                        <p:tgtEl>
                                          <p:spTgt spid="28"/>
                                        </p:tgtEl>
                                        <p:attrNameLst>
                                          <p:attrName>ppt_x</p:attrName>
                                        </p:attrNameLst>
                                      </p:cBhvr>
                                      <p:tavLst>
                                        <p:tav tm="0">
                                          <p:val>
                                            <p:fltVal val="0.5"/>
                                          </p:val>
                                        </p:tav>
                                        <p:tav tm="100000">
                                          <p:val>
                                            <p:strVal val="#ppt_x"/>
                                          </p:val>
                                        </p:tav>
                                      </p:tavLst>
                                    </p:anim>
                                    <p:anim calcmode="lin" valueType="num">
                                      <p:cBhvr>
                                        <p:cTn id="72" dur="500" fill="hold"/>
                                        <p:tgtEl>
                                          <p:spTgt spid="28"/>
                                        </p:tgtEl>
                                        <p:attrNameLst>
                                          <p:attrName>ppt_y</p:attrName>
                                        </p:attrNameLst>
                                      </p:cBhvr>
                                      <p:tavLst>
                                        <p:tav tm="0">
                                          <p:val>
                                            <p:fltVal val="0.5"/>
                                          </p:val>
                                        </p:tav>
                                        <p:tav tm="100000">
                                          <p:val>
                                            <p:strVal val="#ppt_y"/>
                                          </p:val>
                                        </p:tav>
                                      </p:tavLst>
                                    </p:anim>
                                  </p:childTnLst>
                                </p:cTn>
                              </p:par>
                            </p:childTnLst>
                          </p:cTn>
                        </p:par>
                        <p:par>
                          <p:cTn id="73" fill="hold">
                            <p:stCondLst>
                              <p:cond delay="3750"/>
                            </p:stCondLst>
                            <p:childTnLst>
                              <p:par>
                                <p:cTn id="74" presetID="22" presetClass="entr" presetSubtype="1" fill="hold" grpId="0" nodeType="afterEffect">
                                  <p:stCondLst>
                                    <p:cond delay="0"/>
                                  </p:stCondLst>
                                  <p:childTnLst>
                                    <p:set>
                                      <p:cBhvr>
                                        <p:cTn id="75" dur="1" fill="hold">
                                          <p:stCondLst>
                                            <p:cond delay="0"/>
                                          </p:stCondLst>
                                        </p:cTn>
                                        <p:tgtEl>
                                          <p:spTgt spid="13"/>
                                        </p:tgtEl>
                                        <p:attrNameLst>
                                          <p:attrName>style.visibility</p:attrName>
                                        </p:attrNameLst>
                                      </p:cBhvr>
                                      <p:to>
                                        <p:strVal val="visible"/>
                                      </p:to>
                                    </p:set>
                                    <p:animEffect transition="in" filter="wipe(up)">
                                      <p:cBhvr>
                                        <p:cTn id="7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 grpId="0" animBg="1"/>
      <p:bldP spid="9" grpId="0" animBg="1"/>
      <p:bldP spid="10" grpId="0" animBg="1"/>
      <p:bldP spid="12" grpId="0"/>
      <p:bldP spid="13" grpId="0"/>
      <p:bldP spid="14" grpId="0"/>
      <p:bldP spid="26" grpId="0"/>
      <p:bldP spid="27" grpId="0" animBg="1"/>
      <p:bldP spid="2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1135</TotalTime>
  <Words>1192</Words>
  <Application>Microsoft Office PowerPoint</Application>
  <PresentationFormat>Widescreen</PresentationFormat>
  <Paragraphs>48</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195</cp:revision>
  <dcterms:created xsi:type="dcterms:W3CDTF">2016-09-28T22:08:47Z</dcterms:created>
  <dcterms:modified xsi:type="dcterms:W3CDTF">2016-10-04T23:53:56Z</dcterms:modified>
</cp:coreProperties>
</file>